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0160000" cy="8013700"/>
  <p:notesSz cx="6858000" cy="9144000"/>
  <p:embeddedFontLst>
    <p:embeddedFont>
      <p:font typeface="Calibri" pitchFamily="34" charset="0"/>
      <p:regular r:id="rId10"/>
      <p:bold r:id="rId11"/>
      <p:italic r:id="rId12"/>
      <p:boldItalic r:id="rId1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489443"/>
            <a:ext cx="8636000" cy="171775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541096"/>
            <a:ext cx="7112000" cy="204794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97A8B-6DC0-4EF5-A838-DE9795571C6B}" type="datetimeFigureOut">
              <a:rPr lang="en-US" smtClean="0"/>
              <a:t>10/18/2013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88159-8C65-4881-BCAF-2FD66ECDF7B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97A8B-6DC0-4EF5-A838-DE9795571C6B}" type="datetimeFigureOut">
              <a:rPr lang="en-US" smtClean="0"/>
              <a:t>10/18/2013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88159-8C65-4881-BCAF-2FD66ECDF7B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20922"/>
            <a:ext cx="2286000" cy="683761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20922"/>
            <a:ext cx="6688667" cy="683761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97A8B-6DC0-4EF5-A838-DE9795571C6B}" type="datetimeFigureOut">
              <a:rPr lang="en-US" smtClean="0"/>
              <a:t>10/18/2013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88159-8C65-4881-BCAF-2FD66ECDF7B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97A8B-6DC0-4EF5-A838-DE9795571C6B}" type="datetimeFigureOut">
              <a:rPr lang="en-US" smtClean="0"/>
              <a:t>10/18/2013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88159-8C65-4881-BCAF-2FD66ECDF7B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5149546"/>
            <a:ext cx="8636000" cy="159161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396549"/>
            <a:ext cx="8636000" cy="175299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97A8B-6DC0-4EF5-A838-DE9795571C6B}" type="datetimeFigureOut">
              <a:rPr lang="en-US" smtClean="0"/>
              <a:t>10/18/2013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88159-8C65-4881-BCAF-2FD66ECDF7B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869865"/>
            <a:ext cx="4487333" cy="52886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869865"/>
            <a:ext cx="4487333" cy="52886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97A8B-6DC0-4EF5-A838-DE9795571C6B}" type="datetimeFigureOut">
              <a:rPr lang="en-US" smtClean="0"/>
              <a:t>10/18/2013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88159-8C65-4881-BCAF-2FD66ECDF7B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93808"/>
            <a:ext cx="4489098" cy="74757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541382"/>
            <a:ext cx="4489098" cy="461715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93808"/>
            <a:ext cx="4490861" cy="74757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541382"/>
            <a:ext cx="4490861" cy="461715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97A8B-6DC0-4EF5-A838-DE9795571C6B}" type="datetimeFigureOut">
              <a:rPr lang="en-US" smtClean="0"/>
              <a:t>10/18/2013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88159-8C65-4881-BCAF-2FD66ECDF7B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97A8B-6DC0-4EF5-A838-DE9795571C6B}" type="datetimeFigureOut">
              <a:rPr lang="en-US" smtClean="0"/>
              <a:t>10/18/2013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88159-8C65-4881-BCAF-2FD66ECDF7B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97A8B-6DC0-4EF5-A838-DE9795571C6B}" type="datetimeFigureOut">
              <a:rPr lang="en-US" smtClean="0"/>
              <a:t>10/18/2013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88159-8C65-4881-BCAF-2FD66ECDF7B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19064"/>
            <a:ext cx="3342570" cy="135787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19066"/>
            <a:ext cx="5679722" cy="68394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676943"/>
            <a:ext cx="3342570" cy="54815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97A8B-6DC0-4EF5-A838-DE9795571C6B}" type="datetimeFigureOut">
              <a:rPr lang="en-US" smtClean="0"/>
              <a:t>10/18/2013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88159-8C65-4881-BCAF-2FD66ECDF7B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609590"/>
            <a:ext cx="6096000" cy="66224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716039"/>
            <a:ext cx="6096000" cy="480822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6271834"/>
            <a:ext cx="6096000" cy="94049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97A8B-6DC0-4EF5-A838-DE9795571C6B}" type="datetimeFigureOut">
              <a:rPr lang="en-US" smtClean="0"/>
              <a:t>10/18/2013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288159-8C65-4881-BCAF-2FD66ECDF7B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20919"/>
            <a:ext cx="9144000" cy="13356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869865"/>
            <a:ext cx="9144000" cy="52886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427515"/>
            <a:ext cx="2370667" cy="4266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E97A8B-6DC0-4EF5-A838-DE9795571C6B}" type="datetimeFigureOut">
              <a:rPr lang="en-US" smtClean="0"/>
              <a:t>10/18/2013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427515"/>
            <a:ext cx="3217333" cy="4266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427515"/>
            <a:ext cx="2370667" cy="4266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288159-8C65-4881-BCAF-2FD66ECDF7B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2496943" y="427663"/>
            <a:ext cx="3967555" cy="846286"/>
            <a:chOff x="2496943" y="427663"/>
            <a:chExt cx="3967555" cy="846286"/>
          </a:xfrm>
        </p:grpSpPr>
        <p:sp>
          <p:nvSpPr>
            <p:cNvPr id="2" name="Freeform 1"/>
            <p:cNvSpPr/>
            <p:nvPr/>
          </p:nvSpPr>
          <p:spPr>
            <a:xfrm>
              <a:off x="2496943" y="544613"/>
              <a:ext cx="498967" cy="547582"/>
            </a:xfrm>
            <a:custGeom>
              <a:avLst/>
              <a:gdLst/>
              <a:ahLst/>
              <a:cxnLst/>
              <a:rect l="0" t="0" r="0" b="0"/>
              <a:pathLst>
                <a:path w="498967" h="547582">
                  <a:moveTo>
                    <a:pt x="19367" y="97625"/>
                  </a:moveTo>
                  <a:lnTo>
                    <a:pt x="2600" y="103214"/>
                  </a:lnTo>
                  <a:lnTo>
                    <a:pt x="0" y="102521"/>
                  </a:lnTo>
                  <a:lnTo>
                    <a:pt x="607" y="99719"/>
                  </a:lnTo>
                  <a:lnTo>
                    <a:pt x="25736" y="64712"/>
                  </a:lnTo>
                  <a:lnTo>
                    <a:pt x="83098" y="21777"/>
                  </a:lnTo>
                  <a:lnTo>
                    <a:pt x="135255" y="0"/>
                  </a:lnTo>
                  <a:lnTo>
                    <a:pt x="177967" y="199"/>
                  </a:lnTo>
                  <a:lnTo>
                    <a:pt x="216489" y="13256"/>
                  </a:lnTo>
                  <a:lnTo>
                    <a:pt x="244540" y="31942"/>
                  </a:lnTo>
                  <a:lnTo>
                    <a:pt x="267669" y="57886"/>
                  </a:lnTo>
                  <a:lnTo>
                    <a:pt x="275953" y="83863"/>
                  </a:lnTo>
                  <a:lnTo>
                    <a:pt x="277497" y="125133"/>
                  </a:lnTo>
                  <a:lnTo>
                    <a:pt x="267426" y="162707"/>
                  </a:lnTo>
                  <a:lnTo>
                    <a:pt x="243062" y="211736"/>
                  </a:lnTo>
                  <a:lnTo>
                    <a:pt x="211469" y="238930"/>
                  </a:lnTo>
                  <a:lnTo>
                    <a:pt x="173127" y="264401"/>
                  </a:lnTo>
                  <a:lnTo>
                    <a:pt x="172177" y="263791"/>
                  </a:lnTo>
                  <a:lnTo>
                    <a:pt x="173883" y="261045"/>
                  </a:lnTo>
                  <a:lnTo>
                    <a:pt x="193052" y="246001"/>
                  </a:lnTo>
                  <a:lnTo>
                    <a:pt x="214324" y="239609"/>
                  </a:lnTo>
                  <a:lnTo>
                    <a:pt x="266108" y="229916"/>
                  </a:lnTo>
                  <a:lnTo>
                    <a:pt x="322567" y="226312"/>
                  </a:lnTo>
                  <a:lnTo>
                    <a:pt x="370597" y="235060"/>
                  </a:lnTo>
                  <a:lnTo>
                    <a:pt x="423102" y="265153"/>
                  </a:lnTo>
                  <a:lnTo>
                    <a:pt x="462286" y="305152"/>
                  </a:lnTo>
                  <a:lnTo>
                    <a:pt x="487775" y="344468"/>
                  </a:lnTo>
                  <a:lnTo>
                    <a:pt x="498966" y="391342"/>
                  </a:lnTo>
                  <a:lnTo>
                    <a:pt x="495345" y="421968"/>
                  </a:lnTo>
                  <a:lnTo>
                    <a:pt x="484767" y="450008"/>
                  </a:lnTo>
                  <a:lnTo>
                    <a:pt x="444993" y="501911"/>
                  </a:lnTo>
                  <a:lnTo>
                    <a:pt x="406482" y="524950"/>
                  </a:lnTo>
                  <a:lnTo>
                    <a:pt x="358026" y="541004"/>
                  </a:lnTo>
                  <a:lnTo>
                    <a:pt x="306624" y="547581"/>
                  </a:lnTo>
                  <a:lnTo>
                    <a:pt x="254349" y="543941"/>
                  </a:lnTo>
                  <a:lnTo>
                    <a:pt x="219409" y="53982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253305" y="968621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0" y="0"/>
                  </a:moveTo>
                  <a:lnTo>
                    <a:pt x="10529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405644" y="427663"/>
              <a:ext cx="574893" cy="601292"/>
            </a:xfrm>
            <a:custGeom>
              <a:avLst/>
              <a:gdLst/>
              <a:ahLst/>
              <a:cxnLst/>
              <a:rect l="0" t="0" r="0" b="0"/>
              <a:pathLst>
                <a:path w="574893" h="601292">
                  <a:moveTo>
                    <a:pt x="5589" y="151404"/>
                  </a:moveTo>
                  <a:lnTo>
                    <a:pt x="0" y="134636"/>
                  </a:lnTo>
                  <a:lnTo>
                    <a:pt x="2113" y="101852"/>
                  </a:lnTo>
                  <a:lnTo>
                    <a:pt x="10283" y="82198"/>
                  </a:lnTo>
                  <a:lnTo>
                    <a:pt x="22883" y="65663"/>
                  </a:lnTo>
                  <a:lnTo>
                    <a:pt x="79882" y="22898"/>
                  </a:lnTo>
                  <a:lnTo>
                    <a:pt x="137598" y="1135"/>
                  </a:lnTo>
                  <a:lnTo>
                    <a:pt x="161356" y="0"/>
                  </a:lnTo>
                  <a:lnTo>
                    <a:pt x="197581" y="9057"/>
                  </a:lnTo>
                  <a:lnTo>
                    <a:pt x="251743" y="38668"/>
                  </a:lnTo>
                  <a:lnTo>
                    <a:pt x="287924" y="68088"/>
                  </a:lnTo>
                  <a:lnTo>
                    <a:pt x="303816" y="91758"/>
                  </a:lnTo>
                  <a:lnTo>
                    <a:pt x="309692" y="104621"/>
                  </a:lnTo>
                  <a:lnTo>
                    <a:pt x="313101" y="134511"/>
                  </a:lnTo>
                  <a:lnTo>
                    <a:pt x="309547" y="166123"/>
                  </a:lnTo>
                  <a:lnTo>
                    <a:pt x="294392" y="207888"/>
                  </a:lnTo>
                  <a:lnTo>
                    <a:pt x="281735" y="227590"/>
                  </a:lnTo>
                  <a:lnTo>
                    <a:pt x="265191" y="241027"/>
                  </a:lnTo>
                  <a:lnTo>
                    <a:pt x="225974" y="259184"/>
                  </a:lnTo>
                  <a:lnTo>
                    <a:pt x="221533" y="259522"/>
                  </a:lnTo>
                  <a:lnTo>
                    <a:pt x="220911" y="257408"/>
                  </a:lnTo>
                  <a:lnTo>
                    <a:pt x="222836" y="253659"/>
                  </a:lnTo>
                  <a:lnTo>
                    <a:pt x="240574" y="249493"/>
                  </a:lnTo>
                  <a:lnTo>
                    <a:pt x="299620" y="246819"/>
                  </a:lnTo>
                  <a:lnTo>
                    <a:pt x="355922" y="251945"/>
                  </a:lnTo>
                  <a:lnTo>
                    <a:pt x="411468" y="266462"/>
                  </a:lnTo>
                  <a:lnTo>
                    <a:pt x="469028" y="296046"/>
                  </a:lnTo>
                  <a:lnTo>
                    <a:pt x="488812" y="306936"/>
                  </a:lnTo>
                  <a:lnTo>
                    <a:pt x="527899" y="346927"/>
                  </a:lnTo>
                  <a:lnTo>
                    <a:pt x="556461" y="401029"/>
                  </a:lnTo>
                  <a:lnTo>
                    <a:pt x="574092" y="449715"/>
                  </a:lnTo>
                  <a:lnTo>
                    <a:pt x="574892" y="479739"/>
                  </a:lnTo>
                  <a:lnTo>
                    <a:pt x="563176" y="522949"/>
                  </a:lnTo>
                  <a:lnTo>
                    <a:pt x="533708" y="559799"/>
                  </a:lnTo>
                  <a:lnTo>
                    <a:pt x="495341" y="581766"/>
                  </a:lnTo>
                  <a:lnTo>
                    <a:pt x="445351" y="598499"/>
                  </a:lnTo>
                  <a:lnTo>
                    <a:pt x="394812" y="601291"/>
                  </a:lnTo>
                  <a:lnTo>
                    <a:pt x="338276" y="589227"/>
                  </a:lnTo>
                  <a:lnTo>
                    <a:pt x="297965" y="574367"/>
                  </a:lnTo>
                  <a:lnTo>
                    <a:pt x="268801" y="56201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190342" y="663295"/>
              <a:ext cx="242156" cy="10529"/>
            </a:xfrm>
            <a:custGeom>
              <a:avLst/>
              <a:gdLst/>
              <a:ahLst/>
              <a:cxnLst/>
              <a:rect l="0" t="0" r="0" b="0"/>
              <a:pathLst>
                <a:path w="242156" h="10529">
                  <a:moveTo>
                    <a:pt x="242155" y="10528"/>
                  </a:moveTo>
                  <a:lnTo>
                    <a:pt x="183538" y="1463"/>
                  </a:lnTo>
                  <a:lnTo>
                    <a:pt x="131980" y="433"/>
                  </a:lnTo>
                  <a:lnTo>
                    <a:pt x="77840" y="128"/>
                  </a:lnTo>
                  <a:lnTo>
                    <a:pt x="20228" y="2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769409" y="505936"/>
              <a:ext cx="473783" cy="662728"/>
            </a:xfrm>
            <a:custGeom>
              <a:avLst/>
              <a:gdLst/>
              <a:ahLst/>
              <a:cxnLst/>
              <a:rect l="0" t="0" r="0" b="0"/>
              <a:pathLst>
                <a:path w="473783" h="662728">
                  <a:moveTo>
                    <a:pt x="0" y="662727"/>
                  </a:moveTo>
                  <a:lnTo>
                    <a:pt x="11453" y="613796"/>
                  </a:lnTo>
                  <a:lnTo>
                    <a:pt x="24749" y="554665"/>
                  </a:lnTo>
                  <a:lnTo>
                    <a:pt x="39810" y="503991"/>
                  </a:lnTo>
                  <a:lnTo>
                    <a:pt x="60983" y="443202"/>
                  </a:lnTo>
                  <a:lnTo>
                    <a:pt x="76777" y="391376"/>
                  </a:lnTo>
                  <a:lnTo>
                    <a:pt x="82756" y="331703"/>
                  </a:lnTo>
                  <a:lnTo>
                    <a:pt x="83937" y="273642"/>
                  </a:lnTo>
                  <a:lnTo>
                    <a:pt x="84171" y="217113"/>
                  </a:lnTo>
                  <a:lnTo>
                    <a:pt x="89800" y="158166"/>
                  </a:lnTo>
                  <a:lnTo>
                    <a:pt x="93288" y="105606"/>
                  </a:lnTo>
                  <a:lnTo>
                    <a:pt x="99910" y="60396"/>
                  </a:lnTo>
                  <a:lnTo>
                    <a:pt x="105212" y="54113"/>
                  </a:lnTo>
                  <a:lnTo>
                    <a:pt x="112255" y="53433"/>
                  </a:lnTo>
                  <a:lnTo>
                    <a:pt x="120460" y="56489"/>
                  </a:lnTo>
                  <a:lnTo>
                    <a:pt x="135816" y="72364"/>
                  </a:lnTo>
                  <a:lnTo>
                    <a:pt x="149270" y="96187"/>
                  </a:lnTo>
                  <a:lnTo>
                    <a:pt x="170559" y="156021"/>
                  </a:lnTo>
                  <a:lnTo>
                    <a:pt x="190136" y="192837"/>
                  </a:lnTo>
                  <a:lnTo>
                    <a:pt x="217712" y="226238"/>
                  </a:lnTo>
                  <a:lnTo>
                    <a:pt x="249861" y="242628"/>
                  </a:lnTo>
                  <a:lnTo>
                    <a:pt x="272486" y="244779"/>
                  </a:lnTo>
                  <a:lnTo>
                    <a:pt x="294240" y="240666"/>
                  </a:lnTo>
                  <a:lnTo>
                    <a:pt x="325048" y="225196"/>
                  </a:lnTo>
                  <a:lnTo>
                    <a:pt x="341778" y="212465"/>
                  </a:lnTo>
                  <a:lnTo>
                    <a:pt x="364350" y="180966"/>
                  </a:lnTo>
                  <a:lnTo>
                    <a:pt x="391768" y="119995"/>
                  </a:lnTo>
                  <a:lnTo>
                    <a:pt x="405678" y="70119"/>
                  </a:lnTo>
                  <a:lnTo>
                    <a:pt x="420859" y="13871"/>
                  </a:lnTo>
                  <a:lnTo>
                    <a:pt x="424462" y="2039"/>
                  </a:lnTo>
                  <a:lnTo>
                    <a:pt x="426864" y="0"/>
                  </a:lnTo>
                  <a:lnTo>
                    <a:pt x="429533" y="13332"/>
                  </a:lnTo>
                  <a:lnTo>
                    <a:pt x="431247" y="71891"/>
                  </a:lnTo>
                  <a:lnTo>
                    <a:pt x="432713" y="131905"/>
                  </a:lnTo>
                  <a:lnTo>
                    <a:pt x="439977" y="189116"/>
                  </a:lnTo>
                  <a:lnTo>
                    <a:pt x="441758" y="245130"/>
                  </a:lnTo>
                  <a:lnTo>
                    <a:pt x="442110" y="302425"/>
                  </a:lnTo>
                  <a:lnTo>
                    <a:pt x="445299" y="362615"/>
                  </a:lnTo>
                  <a:lnTo>
                    <a:pt x="451258" y="414583"/>
                  </a:lnTo>
                  <a:lnTo>
                    <a:pt x="452291" y="472739"/>
                  </a:lnTo>
                  <a:lnTo>
                    <a:pt x="452596" y="530655"/>
                  </a:lnTo>
                  <a:lnTo>
                    <a:pt x="461105" y="584646"/>
                  </a:lnTo>
                  <a:lnTo>
                    <a:pt x="473782" y="62061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5320372" y="794029"/>
              <a:ext cx="232386" cy="332521"/>
            </a:xfrm>
            <a:custGeom>
              <a:avLst/>
              <a:gdLst/>
              <a:ahLst/>
              <a:cxnLst/>
              <a:rect l="0" t="0" r="0" b="0"/>
              <a:pathLst>
                <a:path w="232386" h="332521">
                  <a:moveTo>
                    <a:pt x="49161" y="153535"/>
                  </a:moveTo>
                  <a:lnTo>
                    <a:pt x="65929" y="142357"/>
                  </a:lnTo>
                  <a:lnTo>
                    <a:pt x="121487" y="130660"/>
                  </a:lnTo>
                  <a:lnTo>
                    <a:pt x="175882" y="118081"/>
                  </a:lnTo>
                  <a:lnTo>
                    <a:pt x="214610" y="102216"/>
                  </a:lnTo>
                  <a:lnTo>
                    <a:pt x="222631" y="93586"/>
                  </a:lnTo>
                  <a:lnTo>
                    <a:pt x="231544" y="71519"/>
                  </a:lnTo>
                  <a:lnTo>
                    <a:pt x="232385" y="49233"/>
                  </a:lnTo>
                  <a:lnTo>
                    <a:pt x="230972" y="38377"/>
                  </a:lnTo>
                  <a:lnTo>
                    <a:pt x="225351" y="28800"/>
                  </a:lnTo>
                  <a:lnTo>
                    <a:pt x="206626" y="11920"/>
                  </a:lnTo>
                  <a:lnTo>
                    <a:pt x="182707" y="2858"/>
                  </a:lnTo>
                  <a:lnTo>
                    <a:pt x="156478" y="0"/>
                  </a:lnTo>
                  <a:lnTo>
                    <a:pt x="129223" y="2629"/>
                  </a:lnTo>
                  <a:lnTo>
                    <a:pt x="104631" y="13936"/>
                  </a:lnTo>
                  <a:lnTo>
                    <a:pt x="60248" y="49791"/>
                  </a:lnTo>
                  <a:lnTo>
                    <a:pt x="33859" y="85882"/>
                  </a:lnTo>
                  <a:lnTo>
                    <a:pt x="12387" y="138828"/>
                  </a:lnTo>
                  <a:lnTo>
                    <a:pt x="0" y="187415"/>
                  </a:lnTo>
                  <a:lnTo>
                    <a:pt x="670" y="224795"/>
                  </a:lnTo>
                  <a:lnTo>
                    <a:pt x="11377" y="268867"/>
                  </a:lnTo>
                  <a:lnTo>
                    <a:pt x="24179" y="287072"/>
                  </a:lnTo>
                  <a:lnTo>
                    <a:pt x="41568" y="301792"/>
                  </a:lnTo>
                  <a:lnTo>
                    <a:pt x="91661" y="324689"/>
                  </a:lnTo>
                  <a:lnTo>
                    <a:pt x="141871" y="330973"/>
                  </a:lnTo>
                  <a:lnTo>
                    <a:pt x="196561" y="33252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5646100" y="850618"/>
              <a:ext cx="334088" cy="265403"/>
            </a:xfrm>
            <a:custGeom>
              <a:avLst/>
              <a:gdLst/>
              <a:ahLst/>
              <a:cxnLst/>
              <a:rect l="0" t="0" r="0" b="0"/>
              <a:pathLst>
                <a:path w="334088" h="265403">
                  <a:moveTo>
                    <a:pt x="207745" y="149589"/>
                  </a:moveTo>
                  <a:lnTo>
                    <a:pt x="213810" y="117137"/>
                  </a:lnTo>
                  <a:lnTo>
                    <a:pt x="203185" y="65247"/>
                  </a:lnTo>
                  <a:lnTo>
                    <a:pt x="190510" y="47373"/>
                  </a:lnTo>
                  <a:lnTo>
                    <a:pt x="153777" y="16834"/>
                  </a:lnTo>
                  <a:lnTo>
                    <a:pt x="123124" y="940"/>
                  </a:lnTo>
                  <a:lnTo>
                    <a:pt x="80637" y="0"/>
                  </a:lnTo>
                  <a:lnTo>
                    <a:pt x="57276" y="10575"/>
                  </a:lnTo>
                  <a:lnTo>
                    <a:pt x="23214" y="45960"/>
                  </a:lnTo>
                  <a:lnTo>
                    <a:pt x="6710" y="76380"/>
                  </a:lnTo>
                  <a:lnTo>
                    <a:pt x="0" y="118799"/>
                  </a:lnTo>
                  <a:lnTo>
                    <a:pt x="3601" y="168412"/>
                  </a:lnTo>
                  <a:lnTo>
                    <a:pt x="16468" y="219597"/>
                  </a:lnTo>
                  <a:lnTo>
                    <a:pt x="27587" y="237636"/>
                  </a:lnTo>
                  <a:lnTo>
                    <a:pt x="37337" y="243382"/>
                  </a:lnTo>
                  <a:lnTo>
                    <a:pt x="63767" y="249766"/>
                  </a:lnTo>
                  <a:lnTo>
                    <a:pt x="100354" y="247771"/>
                  </a:lnTo>
                  <a:lnTo>
                    <a:pt x="122581" y="236509"/>
                  </a:lnTo>
                  <a:lnTo>
                    <a:pt x="151706" y="210438"/>
                  </a:lnTo>
                  <a:lnTo>
                    <a:pt x="172034" y="180486"/>
                  </a:lnTo>
                  <a:lnTo>
                    <a:pt x="196854" y="117943"/>
                  </a:lnTo>
                  <a:lnTo>
                    <a:pt x="200484" y="107435"/>
                  </a:lnTo>
                  <a:lnTo>
                    <a:pt x="202904" y="105108"/>
                  </a:lnTo>
                  <a:lnTo>
                    <a:pt x="204518" y="108237"/>
                  </a:lnTo>
                  <a:lnTo>
                    <a:pt x="218914" y="169442"/>
                  </a:lnTo>
                  <a:lnTo>
                    <a:pt x="238027" y="212522"/>
                  </a:lnTo>
                  <a:lnTo>
                    <a:pt x="257532" y="238686"/>
                  </a:lnTo>
                  <a:lnTo>
                    <a:pt x="283718" y="255666"/>
                  </a:lnTo>
                  <a:lnTo>
                    <a:pt x="334087" y="26540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6024495" y="841623"/>
              <a:ext cx="250490" cy="274398"/>
            </a:xfrm>
            <a:custGeom>
              <a:avLst/>
              <a:gdLst/>
              <a:ahLst/>
              <a:cxnLst/>
              <a:rect l="0" t="0" r="0" b="0"/>
              <a:pathLst>
                <a:path w="250490" h="274398">
                  <a:moveTo>
                    <a:pt x="8334" y="105941"/>
                  </a:moveTo>
                  <a:lnTo>
                    <a:pt x="0" y="160086"/>
                  </a:lnTo>
                  <a:lnTo>
                    <a:pt x="3828" y="220622"/>
                  </a:lnTo>
                  <a:lnTo>
                    <a:pt x="12588" y="260413"/>
                  </a:lnTo>
                  <a:lnTo>
                    <a:pt x="14679" y="262735"/>
                  </a:lnTo>
                  <a:lnTo>
                    <a:pt x="17003" y="249717"/>
                  </a:lnTo>
                  <a:lnTo>
                    <a:pt x="18495" y="193700"/>
                  </a:lnTo>
                  <a:lnTo>
                    <a:pt x="21909" y="132548"/>
                  </a:lnTo>
                  <a:lnTo>
                    <a:pt x="33502" y="80391"/>
                  </a:lnTo>
                  <a:lnTo>
                    <a:pt x="48227" y="34604"/>
                  </a:lnTo>
                  <a:lnTo>
                    <a:pt x="59599" y="17304"/>
                  </a:lnTo>
                  <a:lnTo>
                    <a:pt x="81812" y="4936"/>
                  </a:lnTo>
                  <a:lnTo>
                    <a:pt x="95924" y="0"/>
                  </a:lnTo>
                  <a:lnTo>
                    <a:pt x="120962" y="754"/>
                  </a:lnTo>
                  <a:lnTo>
                    <a:pt x="142619" y="8889"/>
                  </a:lnTo>
                  <a:lnTo>
                    <a:pt x="188595" y="45472"/>
                  </a:lnTo>
                  <a:lnTo>
                    <a:pt x="208104" y="75156"/>
                  </a:lnTo>
                  <a:lnTo>
                    <a:pt x="228934" y="138557"/>
                  </a:lnTo>
                  <a:lnTo>
                    <a:pt x="237782" y="193882"/>
                  </a:lnTo>
                  <a:lnTo>
                    <a:pt x="242793" y="254537"/>
                  </a:lnTo>
                  <a:lnTo>
                    <a:pt x="250489" y="27439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6464497" y="1126549"/>
              <a:ext cx="1" cy="147400"/>
            </a:xfrm>
            <a:custGeom>
              <a:avLst/>
              <a:gdLst/>
              <a:ahLst/>
              <a:cxnLst/>
              <a:rect l="0" t="0" r="0" b="0"/>
              <a:pathLst>
                <a:path w="1" h="147400">
                  <a:moveTo>
                    <a:pt x="0" y="0"/>
                  </a:moveTo>
                  <a:lnTo>
                    <a:pt x="0" y="58617"/>
                  </a:lnTo>
                  <a:lnTo>
                    <a:pt x="0" y="116517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2790051" y="1826004"/>
            <a:ext cx="4548312" cy="1090390"/>
            <a:chOff x="2790051" y="1826004"/>
            <a:chExt cx="4548312" cy="1090390"/>
          </a:xfrm>
        </p:grpSpPr>
        <p:sp>
          <p:nvSpPr>
            <p:cNvPr id="12" name="Freeform 11"/>
            <p:cNvSpPr/>
            <p:nvPr/>
          </p:nvSpPr>
          <p:spPr>
            <a:xfrm>
              <a:off x="2790051" y="1826004"/>
              <a:ext cx="473784" cy="553437"/>
            </a:xfrm>
            <a:custGeom>
              <a:avLst/>
              <a:gdLst/>
              <a:ahLst/>
              <a:cxnLst/>
              <a:rect l="0" t="0" r="0" b="0"/>
              <a:pathLst>
                <a:path w="473784" h="553437">
                  <a:moveTo>
                    <a:pt x="0" y="532379"/>
                  </a:moveTo>
                  <a:lnTo>
                    <a:pt x="3120" y="489687"/>
                  </a:lnTo>
                  <a:lnTo>
                    <a:pt x="20244" y="436859"/>
                  </a:lnTo>
                  <a:lnTo>
                    <a:pt x="41545" y="375737"/>
                  </a:lnTo>
                  <a:lnTo>
                    <a:pt x="59587" y="321978"/>
                  </a:lnTo>
                  <a:lnTo>
                    <a:pt x="77200" y="263600"/>
                  </a:lnTo>
                  <a:lnTo>
                    <a:pt x="94756" y="206649"/>
                  </a:lnTo>
                  <a:lnTo>
                    <a:pt x="102165" y="165245"/>
                  </a:lnTo>
                  <a:lnTo>
                    <a:pt x="107481" y="114763"/>
                  </a:lnTo>
                  <a:lnTo>
                    <a:pt x="119757" y="61372"/>
                  </a:lnTo>
                  <a:lnTo>
                    <a:pt x="125462" y="56938"/>
                  </a:lnTo>
                  <a:lnTo>
                    <a:pt x="132774" y="57491"/>
                  </a:lnTo>
                  <a:lnTo>
                    <a:pt x="141159" y="61369"/>
                  </a:lnTo>
                  <a:lnTo>
                    <a:pt x="156714" y="78156"/>
                  </a:lnTo>
                  <a:lnTo>
                    <a:pt x="194033" y="132099"/>
                  </a:lnTo>
                  <a:lnTo>
                    <a:pt x="253081" y="193110"/>
                  </a:lnTo>
                  <a:lnTo>
                    <a:pt x="273917" y="205338"/>
                  </a:lnTo>
                  <a:lnTo>
                    <a:pt x="297996" y="208433"/>
                  </a:lnTo>
                  <a:lnTo>
                    <a:pt x="310968" y="207620"/>
                  </a:lnTo>
                  <a:lnTo>
                    <a:pt x="334740" y="197359"/>
                  </a:lnTo>
                  <a:lnTo>
                    <a:pt x="355834" y="179930"/>
                  </a:lnTo>
                  <a:lnTo>
                    <a:pt x="385320" y="133733"/>
                  </a:lnTo>
                  <a:lnTo>
                    <a:pt x="421016" y="71437"/>
                  </a:lnTo>
                  <a:lnTo>
                    <a:pt x="440786" y="16246"/>
                  </a:lnTo>
                  <a:lnTo>
                    <a:pt x="444766" y="2287"/>
                  </a:lnTo>
                  <a:lnTo>
                    <a:pt x="447419" y="0"/>
                  </a:lnTo>
                  <a:lnTo>
                    <a:pt x="450367" y="16176"/>
                  </a:lnTo>
                  <a:lnTo>
                    <a:pt x="452027" y="64745"/>
                  </a:lnTo>
                  <a:lnTo>
                    <a:pt x="452519" y="112411"/>
                  </a:lnTo>
                  <a:lnTo>
                    <a:pt x="452665" y="172937"/>
                  </a:lnTo>
                  <a:lnTo>
                    <a:pt x="452708" y="225966"/>
                  </a:lnTo>
                  <a:lnTo>
                    <a:pt x="453892" y="285806"/>
                  </a:lnTo>
                  <a:lnTo>
                    <a:pt x="461058" y="342687"/>
                  </a:lnTo>
                  <a:lnTo>
                    <a:pt x="462603" y="391166"/>
                  </a:lnTo>
                  <a:lnTo>
                    <a:pt x="466181" y="449984"/>
                  </a:lnTo>
                  <a:lnTo>
                    <a:pt x="471531" y="505626"/>
                  </a:lnTo>
                  <a:lnTo>
                    <a:pt x="473783" y="55343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387017" y="2057846"/>
              <a:ext cx="192826" cy="271631"/>
            </a:xfrm>
            <a:custGeom>
              <a:avLst/>
              <a:gdLst/>
              <a:ahLst/>
              <a:cxnLst/>
              <a:rect l="0" t="0" r="0" b="0"/>
              <a:pathLst>
                <a:path w="192826" h="271631">
                  <a:moveTo>
                    <a:pt x="3159" y="132081"/>
                  </a:moveTo>
                  <a:lnTo>
                    <a:pt x="61775" y="126492"/>
                  </a:lnTo>
                  <a:lnTo>
                    <a:pt x="118373" y="110750"/>
                  </a:lnTo>
                  <a:lnTo>
                    <a:pt x="160968" y="91343"/>
                  </a:lnTo>
                  <a:lnTo>
                    <a:pt x="187048" y="66198"/>
                  </a:lnTo>
                  <a:lnTo>
                    <a:pt x="191262" y="55404"/>
                  </a:lnTo>
                  <a:lnTo>
                    <a:pt x="192825" y="30932"/>
                  </a:lnTo>
                  <a:lnTo>
                    <a:pt x="189265" y="21365"/>
                  </a:lnTo>
                  <a:lnTo>
                    <a:pt x="175950" y="7614"/>
                  </a:lnTo>
                  <a:lnTo>
                    <a:pt x="152094" y="723"/>
                  </a:lnTo>
                  <a:lnTo>
                    <a:pt x="124334" y="0"/>
                  </a:lnTo>
                  <a:lnTo>
                    <a:pt x="100298" y="7478"/>
                  </a:lnTo>
                  <a:lnTo>
                    <a:pt x="67036" y="30431"/>
                  </a:lnTo>
                  <a:lnTo>
                    <a:pt x="32761" y="70798"/>
                  </a:lnTo>
                  <a:lnTo>
                    <a:pt x="6580" y="122619"/>
                  </a:lnTo>
                  <a:lnTo>
                    <a:pt x="0" y="151272"/>
                  </a:lnTo>
                  <a:lnTo>
                    <a:pt x="5308" y="211088"/>
                  </a:lnTo>
                  <a:lnTo>
                    <a:pt x="12303" y="233876"/>
                  </a:lnTo>
                  <a:lnTo>
                    <a:pt x="23210" y="251802"/>
                  </a:lnTo>
                  <a:lnTo>
                    <a:pt x="42096" y="264449"/>
                  </a:lnTo>
                  <a:lnTo>
                    <a:pt x="64918" y="271630"/>
                  </a:lnTo>
                  <a:lnTo>
                    <a:pt x="105045" y="269827"/>
                  </a:lnTo>
                  <a:lnTo>
                    <a:pt x="129501" y="26895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661726" y="1851927"/>
              <a:ext cx="265404" cy="519352"/>
            </a:xfrm>
            <a:custGeom>
              <a:avLst/>
              <a:gdLst/>
              <a:ahLst/>
              <a:cxnLst/>
              <a:rect l="0" t="0" r="0" b="0"/>
              <a:pathLst>
                <a:path w="265404" h="519352">
                  <a:moveTo>
                    <a:pt x="191704" y="390643"/>
                  </a:moveTo>
                  <a:lnTo>
                    <a:pt x="197293" y="373875"/>
                  </a:lnTo>
                  <a:lnTo>
                    <a:pt x="195180" y="341091"/>
                  </a:lnTo>
                  <a:lnTo>
                    <a:pt x="187010" y="321436"/>
                  </a:lnTo>
                  <a:lnTo>
                    <a:pt x="174410" y="304902"/>
                  </a:lnTo>
                  <a:lnTo>
                    <a:pt x="147585" y="283610"/>
                  </a:lnTo>
                  <a:lnTo>
                    <a:pt x="127642" y="273662"/>
                  </a:lnTo>
                  <a:lnTo>
                    <a:pt x="107080" y="271581"/>
                  </a:lnTo>
                  <a:lnTo>
                    <a:pt x="86243" y="275725"/>
                  </a:lnTo>
                  <a:lnTo>
                    <a:pt x="65284" y="285366"/>
                  </a:lnTo>
                  <a:lnTo>
                    <a:pt x="47389" y="303689"/>
                  </a:lnTo>
                  <a:lnTo>
                    <a:pt x="10785" y="359868"/>
                  </a:lnTo>
                  <a:lnTo>
                    <a:pt x="941" y="385544"/>
                  </a:lnTo>
                  <a:lnTo>
                    <a:pt x="0" y="426307"/>
                  </a:lnTo>
                  <a:lnTo>
                    <a:pt x="11333" y="473596"/>
                  </a:lnTo>
                  <a:lnTo>
                    <a:pt x="22242" y="495361"/>
                  </a:lnTo>
                  <a:lnTo>
                    <a:pt x="41128" y="510494"/>
                  </a:lnTo>
                  <a:lnTo>
                    <a:pt x="52715" y="516167"/>
                  </a:lnTo>
                  <a:lnTo>
                    <a:pt x="74949" y="519351"/>
                  </a:lnTo>
                  <a:lnTo>
                    <a:pt x="96529" y="515697"/>
                  </a:lnTo>
                  <a:lnTo>
                    <a:pt x="128409" y="499315"/>
                  </a:lnTo>
                  <a:lnTo>
                    <a:pt x="157742" y="472755"/>
                  </a:lnTo>
                  <a:lnTo>
                    <a:pt x="194605" y="411514"/>
                  </a:lnTo>
                  <a:lnTo>
                    <a:pt x="215728" y="353443"/>
                  </a:lnTo>
                  <a:lnTo>
                    <a:pt x="230201" y="298980"/>
                  </a:lnTo>
                  <a:lnTo>
                    <a:pt x="244325" y="246281"/>
                  </a:lnTo>
                  <a:lnTo>
                    <a:pt x="254869" y="200080"/>
                  </a:lnTo>
                  <a:lnTo>
                    <a:pt x="262282" y="140767"/>
                  </a:lnTo>
                  <a:lnTo>
                    <a:pt x="259197" y="79502"/>
                  </a:lnTo>
                  <a:lnTo>
                    <a:pt x="253389" y="26369"/>
                  </a:lnTo>
                  <a:lnTo>
                    <a:pt x="244076" y="2965"/>
                  </a:lnTo>
                  <a:lnTo>
                    <a:pt x="239487" y="0"/>
                  </a:lnTo>
                  <a:lnTo>
                    <a:pt x="235257" y="2702"/>
                  </a:lnTo>
                  <a:lnTo>
                    <a:pt x="220064" y="35072"/>
                  </a:lnTo>
                  <a:lnTo>
                    <a:pt x="214203" y="93242"/>
                  </a:lnTo>
                  <a:lnTo>
                    <a:pt x="213188" y="152005"/>
                  </a:lnTo>
                  <a:lnTo>
                    <a:pt x="212951" y="197234"/>
                  </a:lnTo>
                  <a:lnTo>
                    <a:pt x="215964" y="241512"/>
                  </a:lnTo>
                  <a:lnTo>
                    <a:pt x="220034" y="284588"/>
                  </a:lnTo>
                  <a:lnTo>
                    <a:pt x="223494" y="344791"/>
                  </a:lnTo>
                  <a:lnTo>
                    <a:pt x="231432" y="401473"/>
                  </a:lnTo>
                  <a:lnTo>
                    <a:pt x="235097" y="429381"/>
                  </a:lnTo>
                  <a:lnTo>
                    <a:pt x="253394" y="479186"/>
                  </a:lnTo>
                  <a:lnTo>
                    <a:pt x="265403" y="50645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058844" y="2168870"/>
              <a:ext cx="15685" cy="210571"/>
            </a:xfrm>
            <a:custGeom>
              <a:avLst/>
              <a:gdLst/>
              <a:ahLst/>
              <a:cxnLst/>
              <a:rect l="0" t="0" r="0" b="0"/>
              <a:pathLst>
                <a:path w="15685" h="210571">
                  <a:moveTo>
                    <a:pt x="15684" y="0"/>
                  </a:moveTo>
                  <a:lnTo>
                    <a:pt x="7351" y="54145"/>
                  </a:lnTo>
                  <a:lnTo>
                    <a:pt x="0" y="114680"/>
                  </a:lnTo>
                  <a:lnTo>
                    <a:pt x="2924" y="172218"/>
                  </a:lnTo>
                  <a:lnTo>
                    <a:pt x="5156" y="21057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074528" y="2032000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206973" y="2138631"/>
              <a:ext cx="172883" cy="240810"/>
            </a:xfrm>
            <a:custGeom>
              <a:avLst/>
              <a:gdLst/>
              <a:ahLst/>
              <a:cxnLst/>
              <a:rect l="0" t="0" r="0" b="0"/>
              <a:pathLst>
                <a:path w="172883" h="240810">
                  <a:moveTo>
                    <a:pt x="99182" y="177638"/>
                  </a:moveTo>
                  <a:lnTo>
                    <a:pt x="110635" y="123493"/>
                  </a:lnTo>
                  <a:lnTo>
                    <a:pt x="125040" y="63013"/>
                  </a:lnTo>
                  <a:lnTo>
                    <a:pt x="123153" y="41296"/>
                  </a:lnTo>
                  <a:lnTo>
                    <a:pt x="109924" y="9339"/>
                  </a:lnTo>
                  <a:lnTo>
                    <a:pt x="101664" y="3437"/>
                  </a:lnTo>
                  <a:lnTo>
                    <a:pt x="80008" y="0"/>
                  </a:lnTo>
                  <a:lnTo>
                    <a:pt x="57905" y="5491"/>
                  </a:lnTo>
                  <a:lnTo>
                    <a:pt x="47097" y="10231"/>
                  </a:lnTo>
                  <a:lnTo>
                    <a:pt x="31969" y="27976"/>
                  </a:lnTo>
                  <a:lnTo>
                    <a:pt x="8789" y="90989"/>
                  </a:lnTo>
                  <a:lnTo>
                    <a:pt x="0" y="132337"/>
                  </a:lnTo>
                  <a:lnTo>
                    <a:pt x="6324" y="185111"/>
                  </a:lnTo>
                  <a:lnTo>
                    <a:pt x="13458" y="206695"/>
                  </a:lnTo>
                  <a:lnTo>
                    <a:pt x="24428" y="224088"/>
                  </a:lnTo>
                  <a:lnTo>
                    <a:pt x="31798" y="227322"/>
                  </a:lnTo>
                  <a:lnTo>
                    <a:pt x="40222" y="227138"/>
                  </a:lnTo>
                  <a:lnTo>
                    <a:pt x="57770" y="220695"/>
                  </a:lnTo>
                  <a:lnTo>
                    <a:pt x="73368" y="210033"/>
                  </a:lnTo>
                  <a:lnTo>
                    <a:pt x="84979" y="191256"/>
                  </a:lnTo>
                  <a:lnTo>
                    <a:pt x="104547" y="134761"/>
                  </a:lnTo>
                  <a:lnTo>
                    <a:pt x="108181" y="105012"/>
                  </a:lnTo>
                  <a:lnTo>
                    <a:pt x="119152" y="162313"/>
                  </a:lnTo>
                  <a:lnTo>
                    <a:pt x="142468" y="205156"/>
                  </a:lnTo>
                  <a:lnTo>
                    <a:pt x="172882" y="24080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443026" y="2158825"/>
              <a:ext cx="162386" cy="220616"/>
            </a:xfrm>
            <a:custGeom>
              <a:avLst/>
              <a:gdLst/>
              <a:ahLst/>
              <a:cxnLst/>
              <a:rect l="0" t="0" r="0" b="0"/>
              <a:pathLst>
                <a:path w="162386" h="220616">
                  <a:moveTo>
                    <a:pt x="0" y="73216"/>
                  </a:moveTo>
                  <a:lnTo>
                    <a:pt x="0" y="127361"/>
                  </a:lnTo>
                  <a:lnTo>
                    <a:pt x="5589" y="182307"/>
                  </a:lnTo>
                  <a:lnTo>
                    <a:pt x="14654" y="218623"/>
                  </a:lnTo>
                  <a:lnTo>
                    <a:pt x="16788" y="220457"/>
                  </a:lnTo>
                  <a:lnTo>
                    <a:pt x="19160" y="206897"/>
                  </a:lnTo>
                  <a:lnTo>
                    <a:pt x="13446" y="157767"/>
                  </a:lnTo>
                  <a:lnTo>
                    <a:pt x="11104" y="96070"/>
                  </a:lnTo>
                  <a:lnTo>
                    <a:pt x="16231" y="38476"/>
                  </a:lnTo>
                  <a:lnTo>
                    <a:pt x="25151" y="16442"/>
                  </a:lnTo>
                  <a:lnTo>
                    <a:pt x="30805" y="7291"/>
                  </a:lnTo>
                  <a:lnTo>
                    <a:pt x="39254" y="2360"/>
                  </a:lnTo>
                  <a:lnTo>
                    <a:pt x="61120" y="0"/>
                  </a:lnTo>
                  <a:lnTo>
                    <a:pt x="80197" y="5971"/>
                  </a:lnTo>
                  <a:lnTo>
                    <a:pt x="117097" y="34457"/>
                  </a:lnTo>
                  <a:lnTo>
                    <a:pt x="136601" y="63681"/>
                  </a:lnTo>
                  <a:lnTo>
                    <a:pt x="157430" y="126914"/>
                  </a:lnTo>
                  <a:lnTo>
                    <a:pt x="162385" y="154403"/>
                  </a:lnTo>
                  <a:lnTo>
                    <a:pt x="159154" y="200820"/>
                  </a:lnTo>
                  <a:lnTo>
                    <a:pt x="157927" y="22061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758880" y="2389969"/>
              <a:ext cx="9071" cy="126342"/>
            </a:xfrm>
            <a:custGeom>
              <a:avLst/>
              <a:gdLst/>
              <a:ahLst/>
              <a:cxnLst/>
              <a:rect l="0" t="0" r="0" b="0"/>
              <a:pathLst>
                <a:path w="9071" h="126342">
                  <a:moveTo>
                    <a:pt x="0" y="0"/>
                  </a:moveTo>
                  <a:lnTo>
                    <a:pt x="8334" y="37477"/>
                  </a:lnTo>
                  <a:lnTo>
                    <a:pt x="9070" y="99041"/>
                  </a:lnTo>
                  <a:lnTo>
                    <a:pt x="0" y="12634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102371" y="2045479"/>
              <a:ext cx="235578" cy="313451"/>
            </a:xfrm>
            <a:custGeom>
              <a:avLst/>
              <a:gdLst/>
              <a:ahLst/>
              <a:cxnLst/>
              <a:rect l="0" t="0" r="0" b="0"/>
              <a:pathLst>
                <a:path w="235578" h="313451">
                  <a:moveTo>
                    <a:pt x="119763" y="218147"/>
                  </a:moveTo>
                  <a:lnTo>
                    <a:pt x="135405" y="200167"/>
                  </a:lnTo>
                  <a:lnTo>
                    <a:pt x="143483" y="183250"/>
                  </a:lnTo>
                  <a:lnTo>
                    <a:pt x="150313" y="122031"/>
                  </a:lnTo>
                  <a:lnTo>
                    <a:pt x="145555" y="66970"/>
                  </a:lnTo>
                  <a:lnTo>
                    <a:pt x="136634" y="30635"/>
                  </a:lnTo>
                  <a:lnTo>
                    <a:pt x="123752" y="11586"/>
                  </a:lnTo>
                  <a:lnTo>
                    <a:pt x="115403" y="3231"/>
                  </a:lnTo>
                  <a:lnTo>
                    <a:pt x="106328" y="0"/>
                  </a:lnTo>
                  <a:lnTo>
                    <a:pt x="96769" y="187"/>
                  </a:lnTo>
                  <a:lnTo>
                    <a:pt x="77958" y="6632"/>
                  </a:lnTo>
                  <a:lnTo>
                    <a:pt x="33958" y="42042"/>
                  </a:lnTo>
                  <a:lnTo>
                    <a:pt x="20017" y="67739"/>
                  </a:lnTo>
                  <a:lnTo>
                    <a:pt x="5591" y="115090"/>
                  </a:lnTo>
                  <a:lnTo>
                    <a:pt x="0" y="146608"/>
                  </a:lnTo>
                  <a:lnTo>
                    <a:pt x="2823" y="201677"/>
                  </a:lnTo>
                  <a:lnTo>
                    <a:pt x="9316" y="257008"/>
                  </a:lnTo>
                  <a:lnTo>
                    <a:pt x="18538" y="290883"/>
                  </a:lnTo>
                  <a:lnTo>
                    <a:pt x="24204" y="299393"/>
                  </a:lnTo>
                  <a:lnTo>
                    <a:pt x="39858" y="311968"/>
                  </a:lnTo>
                  <a:lnTo>
                    <a:pt x="47776" y="313450"/>
                  </a:lnTo>
                  <a:lnTo>
                    <a:pt x="55394" y="312098"/>
                  </a:lnTo>
                  <a:lnTo>
                    <a:pt x="70098" y="304357"/>
                  </a:lnTo>
                  <a:lnTo>
                    <a:pt x="91530" y="285675"/>
                  </a:lnTo>
                  <a:lnTo>
                    <a:pt x="111528" y="257263"/>
                  </a:lnTo>
                  <a:lnTo>
                    <a:pt x="129358" y="206333"/>
                  </a:lnTo>
                  <a:lnTo>
                    <a:pt x="139311" y="146618"/>
                  </a:lnTo>
                  <a:lnTo>
                    <a:pt x="139814" y="148235"/>
                  </a:lnTo>
                  <a:lnTo>
                    <a:pt x="152185" y="201467"/>
                  </a:lnTo>
                  <a:lnTo>
                    <a:pt x="165245" y="237382"/>
                  </a:lnTo>
                  <a:lnTo>
                    <a:pt x="190619" y="280959"/>
                  </a:lnTo>
                  <a:lnTo>
                    <a:pt x="207406" y="295976"/>
                  </a:lnTo>
                  <a:lnTo>
                    <a:pt x="235577" y="31290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341241" y="2116255"/>
              <a:ext cx="196749" cy="247866"/>
            </a:xfrm>
            <a:custGeom>
              <a:avLst/>
              <a:gdLst/>
              <a:ahLst/>
              <a:cxnLst/>
              <a:rect l="0" t="0" r="0" b="0"/>
              <a:pathLst>
                <a:path w="196749" h="247866">
                  <a:moveTo>
                    <a:pt x="7236" y="42087"/>
                  </a:moveTo>
                  <a:lnTo>
                    <a:pt x="0" y="69643"/>
                  </a:lnTo>
                  <a:lnTo>
                    <a:pt x="477" y="128985"/>
                  </a:lnTo>
                  <a:lnTo>
                    <a:pt x="5233" y="179748"/>
                  </a:lnTo>
                  <a:lnTo>
                    <a:pt x="6642" y="228714"/>
                  </a:lnTo>
                  <a:lnTo>
                    <a:pt x="6972" y="247865"/>
                  </a:lnTo>
                  <a:lnTo>
                    <a:pt x="7212" y="189402"/>
                  </a:lnTo>
                  <a:lnTo>
                    <a:pt x="4111" y="128031"/>
                  </a:lnTo>
                  <a:lnTo>
                    <a:pt x="2337" y="99002"/>
                  </a:lnTo>
                  <a:lnTo>
                    <a:pt x="14493" y="57521"/>
                  </a:lnTo>
                  <a:lnTo>
                    <a:pt x="34082" y="23653"/>
                  </a:lnTo>
                  <a:lnTo>
                    <a:pt x="51923" y="6208"/>
                  </a:lnTo>
                  <a:lnTo>
                    <a:pt x="63933" y="1790"/>
                  </a:lnTo>
                  <a:lnTo>
                    <a:pt x="92876" y="0"/>
                  </a:lnTo>
                  <a:lnTo>
                    <a:pt x="115878" y="6224"/>
                  </a:lnTo>
                  <a:lnTo>
                    <a:pt x="125287" y="11159"/>
                  </a:lnTo>
                  <a:lnTo>
                    <a:pt x="138861" y="29121"/>
                  </a:lnTo>
                  <a:lnTo>
                    <a:pt x="162697" y="84369"/>
                  </a:lnTo>
                  <a:lnTo>
                    <a:pt x="180360" y="137136"/>
                  </a:lnTo>
                  <a:lnTo>
                    <a:pt x="188182" y="192100"/>
                  </a:lnTo>
                  <a:lnTo>
                    <a:pt x="196748" y="22107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605098" y="1895419"/>
              <a:ext cx="196105" cy="515589"/>
            </a:xfrm>
            <a:custGeom>
              <a:avLst/>
              <a:gdLst/>
              <a:ahLst/>
              <a:cxnLst/>
              <a:rect l="0" t="0" r="0" b="0"/>
              <a:pathLst>
                <a:path w="196105" h="515589">
                  <a:moveTo>
                    <a:pt x="132933" y="368207"/>
                  </a:moveTo>
                  <a:lnTo>
                    <a:pt x="127343" y="309591"/>
                  </a:lnTo>
                  <a:lnTo>
                    <a:pt x="118360" y="289123"/>
                  </a:lnTo>
                  <a:lnTo>
                    <a:pt x="93530" y="256920"/>
                  </a:lnTo>
                  <a:lnTo>
                    <a:pt x="85607" y="253071"/>
                  </a:lnTo>
                  <a:lnTo>
                    <a:pt x="67446" y="251915"/>
                  </a:lnTo>
                  <a:lnTo>
                    <a:pt x="50795" y="258420"/>
                  </a:lnTo>
                  <a:lnTo>
                    <a:pt x="35596" y="270280"/>
                  </a:lnTo>
                  <a:lnTo>
                    <a:pt x="21042" y="287250"/>
                  </a:lnTo>
                  <a:lnTo>
                    <a:pt x="13013" y="309609"/>
                  </a:lnTo>
                  <a:lnTo>
                    <a:pt x="201" y="369763"/>
                  </a:lnTo>
                  <a:lnTo>
                    <a:pt x="0" y="433072"/>
                  </a:lnTo>
                  <a:lnTo>
                    <a:pt x="10877" y="478284"/>
                  </a:lnTo>
                  <a:lnTo>
                    <a:pt x="16467" y="490725"/>
                  </a:lnTo>
                  <a:lnTo>
                    <a:pt x="32038" y="507668"/>
                  </a:lnTo>
                  <a:lnTo>
                    <a:pt x="41103" y="513823"/>
                  </a:lnTo>
                  <a:lnTo>
                    <a:pt x="50656" y="515588"/>
                  </a:lnTo>
                  <a:lnTo>
                    <a:pt x="70629" y="511309"/>
                  </a:lnTo>
                  <a:lnTo>
                    <a:pt x="88085" y="498488"/>
                  </a:lnTo>
                  <a:lnTo>
                    <a:pt x="111066" y="468421"/>
                  </a:lnTo>
                  <a:lnTo>
                    <a:pt x="138459" y="411040"/>
                  </a:lnTo>
                  <a:lnTo>
                    <a:pt x="153695" y="355871"/>
                  </a:lnTo>
                  <a:lnTo>
                    <a:pt x="159708" y="313592"/>
                  </a:lnTo>
                  <a:lnTo>
                    <a:pt x="162380" y="267505"/>
                  </a:lnTo>
                  <a:lnTo>
                    <a:pt x="163885" y="212288"/>
                  </a:lnTo>
                  <a:lnTo>
                    <a:pt x="163223" y="149369"/>
                  </a:lnTo>
                  <a:lnTo>
                    <a:pt x="157246" y="92017"/>
                  </a:lnTo>
                  <a:lnTo>
                    <a:pt x="153784" y="34079"/>
                  </a:lnTo>
                  <a:lnTo>
                    <a:pt x="148829" y="5626"/>
                  </a:lnTo>
                  <a:lnTo>
                    <a:pt x="144701" y="145"/>
                  </a:lnTo>
                  <a:lnTo>
                    <a:pt x="139608" y="0"/>
                  </a:lnTo>
                  <a:lnTo>
                    <a:pt x="133874" y="3413"/>
                  </a:lnTo>
                  <a:lnTo>
                    <a:pt x="130050" y="10367"/>
                  </a:lnTo>
                  <a:lnTo>
                    <a:pt x="123915" y="61390"/>
                  </a:lnTo>
                  <a:lnTo>
                    <a:pt x="122851" y="118201"/>
                  </a:lnTo>
                  <a:lnTo>
                    <a:pt x="125656" y="170129"/>
                  </a:lnTo>
                  <a:lnTo>
                    <a:pt x="133896" y="217101"/>
                  </a:lnTo>
                  <a:lnTo>
                    <a:pt x="147161" y="279088"/>
                  </a:lnTo>
                  <a:lnTo>
                    <a:pt x="161046" y="332363"/>
                  </a:lnTo>
                  <a:lnTo>
                    <a:pt x="184150" y="388704"/>
                  </a:lnTo>
                  <a:lnTo>
                    <a:pt x="196104" y="42085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090786" y="1957561"/>
              <a:ext cx="352655" cy="558750"/>
            </a:xfrm>
            <a:custGeom>
              <a:avLst/>
              <a:gdLst/>
              <a:ahLst/>
              <a:cxnLst/>
              <a:rect l="0" t="0" r="0" b="0"/>
              <a:pathLst>
                <a:path w="352655" h="558750">
                  <a:moveTo>
                    <a:pt x="5214" y="485050"/>
                  </a:moveTo>
                  <a:lnTo>
                    <a:pt x="2094" y="436119"/>
                  </a:lnTo>
                  <a:lnTo>
                    <a:pt x="0" y="388274"/>
                  </a:lnTo>
                  <a:lnTo>
                    <a:pt x="3669" y="333933"/>
                  </a:lnTo>
                  <a:lnTo>
                    <a:pt x="4756" y="273378"/>
                  </a:lnTo>
                  <a:lnTo>
                    <a:pt x="5078" y="210983"/>
                  </a:lnTo>
                  <a:lnTo>
                    <a:pt x="5174" y="148041"/>
                  </a:lnTo>
                  <a:lnTo>
                    <a:pt x="5202" y="91178"/>
                  </a:lnTo>
                  <a:lnTo>
                    <a:pt x="5206" y="75069"/>
                  </a:lnTo>
                  <a:lnTo>
                    <a:pt x="7548" y="69010"/>
                  </a:lnTo>
                  <a:lnTo>
                    <a:pt x="11450" y="69650"/>
                  </a:lnTo>
                  <a:lnTo>
                    <a:pt x="22023" y="82839"/>
                  </a:lnTo>
                  <a:lnTo>
                    <a:pt x="61609" y="140561"/>
                  </a:lnTo>
                  <a:lnTo>
                    <a:pt x="96265" y="199870"/>
                  </a:lnTo>
                  <a:lnTo>
                    <a:pt x="108462" y="216364"/>
                  </a:lnTo>
                  <a:lnTo>
                    <a:pt x="139660" y="238803"/>
                  </a:lnTo>
                  <a:lnTo>
                    <a:pt x="178541" y="254680"/>
                  </a:lnTo>
                  <a:lnTo>
                    <a:pt x="189785" y="255431"/>
                  </a:lnTo>
                  <a:lnTo>
                    <a:pt x="208518" y="250026"/>
                  </a:lnTo>
                  <a:lnTo>
                    <a:pt x="240778" y="226322"/>
                  </a:lnTo>
                  <a:lnTo>
                    <a:pt x="259647" y="208623"/>
                  </a:lnTo>
                  <a:lnTo>
                    <a:pt x="273493" y="182819"/>
                  </a:lnTo>
                  <a:lnTo>
                    <a:pt x="291913" y="129772"/>
                  </a:lnTo>
                  <a:lnTo>
                    <a:pt x="298412" y="69858"/>
                  </a:lnTo>
                  <a:lnTo>
                    <a:pt x="302815" y="14869"/>
                  </a:lnTo>
                  <a:lnTo>
                    <a:pt x="305390" y="3140"/>
                  </a:lnTo>
                  <a:lnTo>
                    <a:pt x="307106" y="0"/>
                  </a:lnTo>
                  <a:lnTo>
                    <a:pt x="308250" y="2586"/>
                  </a:lnTo>
                  <a:lnTo>
                    <a:pt x="308352" y="16768"/>
                  </a:lnTo>
                  <a:lnTo>
                    <a:pt x="301341" y="75813"/>
                  </a:lnTo>
                  <a:lnTo>
                    <a:pt x="307509" y="129952"/>
                  </a:lnTo>
                  <a:lnTo>
                    <a:pt x="310812" y="187073"/>
                  </a:lnTo>
                  <a:lnTo>
                    <a:pt x="318696" y="243306"/>
                  </a:lnTo>
                  <a:lnTo>
                    <a:pt x="323485" y="291370"/>
                  </a:lnTo>
                  <a:lnTo>
                    <a:pt x="329193" y="350064"/>
                  </a:lnTo>
                  <a:lnTo>
                    <a:pt x="334004" y="411909"/>
                  </a:lnTo>
                  <a:lnTo>
                    <a:pt x="339719" y="471567"/>
                  </a:lnTo>
                  <a:lnTo>
                    <a:pt x="347239" y="532949"/>
                  </a:lnTo>
                  <a:lnTo>
                    <a:pt x="352654" y="55874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530414" y="2279094"/>
              <a:ext cx="194402" cy="225699"/>
            </a:xfrm>
            <a:custGeom>
              <a:avLst/>
              <a:gdLst/>
              <a:ahLst/>
              <a:cxnLst/>
              <a:rect l="0" t="0" r="0" b="0"/>
              <a:pathLst>
                <a:path w="194402" h="225699">
                  <a:moveTo>
                    <a:pt x="144653" y="5589"/>
                  </a:moveTo>
                  <a:lnTo>
                    <a:pt x="127885" y="0"/>
                  </a:lnTo>
                  <a:lnTo>
                    <a:pt x="110294" y="376"/>
                  </a:lnTo>
                  <a:lnTo>
                    <a:pt x="70406" y="10149"/>
                  </a:lnTo>
                  <a:lnTo>
                    <a:pt x="44795" y="25528"/>
                  </a:lnTo>
                  <a:lnTo>
                    <a:pt x="22389" y="44902"/>
                  </a:lnTo>
                  <a:lnTo>
                    <a:pt x="6521" y="71050"/>
                  </a:lnTo>
                  <a:lnTo>
                    <a:pt x="0" y="112203"/>
                  </a:lnTo>
                  <a:lnTo>
                    <a:pt x="3657" y="161441"/>
                  </a:lnTo>
                  <a:lnTo>
                    <a:pt x="12188" y="186381"/>
                  </a:lnTo>
                  <a:lnTo>
                    <a:pt x="36729" y="221456"/>
                  </a:lnTo>
                  <a:lnTo>
                    <a:pt x="46968" y="225539"/>
                  </a:lnTo>
                  <a:lnTo>
                    <a:pt x="86983" y="225698"/>
                  </a:lnTo>
                  <a:lnTo>
                    <a:pt x="122107" y="217166"/>
                  </a:lnTo>
                  <a:lnTo>
                    <a:pt x="162296" y="193915"/>
                  </a:lnTo>
                  <a:lnTo>
                    <a:pt x="170453" y="187292"/>
                  </a:lnTo>
                  <a:lnTo>
                    <a:pt x="182636" y="167455"/>
                  </a:lnTo>
                  <a:lnTo>
                    <a:pt x="190781" y="141870"/>
                  </a:lnTo>
                  <a:lnTo>
                    <a:pt x="194401" y="111002"/>
                  </a:lnTo>
                  <a:lnTo>
                    <a:pt x="189770" y="84025"/>
                  </a:lnTo>
                  <a:lnTo>
                    <a:pt x="174009" y="52226"/>
                  </a:lnTo>
                  <a:lnTo>
                    <a:pt x="144653" y="1611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805095" y="1999049"/>
              <a:ext cx="222346" cy="510821"/>
            </a:xfrm>
            <a:custGeom>
              <a:avLst/>
              <a:gdLst/>
              <a:ahLst/>
              <a:cxnLst/>
              <a:rect l="0" t="0" r="0" b="0"/>
              <a:pathLst>
                <a:path w="222346" h="510821">
                  <a:moveTo>
                    <a:pt x="154242" y="411977"/>
                  </a:moveTo>
                  <a:lnTo>
                    <a:pt x="159831" y="389620"/>
                  </a:lnTo>
                  <a:lnTo>
                    <a:pt x="156335" y="366165"/>
                  </a:lnTo>
                  <a:lnTo>
                    <a:pt x="135800" y="308761"/>
                  </a:lnTo>
                  <a:lnTo>
                    <a:pt x="124209" y="291624"/>
                  </a:lnTo>
                  <a:lnTo>
                    <a:pt x="108138" y="279328"/>
                  </a:lnTo>
                  <a:lnTo>
                    <a:pt x="98940" y="274411"/>
                  </a:lnTo>
                  <a:lnTo>
                    <a:pt x="79360" y="272067"/>
                  </a:lnTo>
                  <a:lnTo>
                    <a:pt x="60130" y="276095"/>
                  </a:lnTo>
                  <a:lnTo>
                    <a:pt x="43784" y="285684"/>
                  </a:lnTo>
                  <a:lnTo>
                    <a:pt x="31840" y="300864"/>
                  </a:lnTo>
                  <a:lnTo>
                    <a:pt x="4805" y="351764"/>
                  </a:lnTo>
                  <a:lnTo>
                    <a:pt x="0" y="396216"/>
                  </a:lnTo>
                  <a:lnTo>
                    <a:pt x="8265" y="450631"/>
                  </a:lnTo>
                  <a:lnTo>
                    <a:pt x="20912" y="484651"/>
                  </a:lnTo>
                  <a:lnTo>
                    <a:pt x="26751" y="495521"/>
                  </a:lnTo>
                  <a:lnTo>
                    <a:pt x="36492" y="502768"/>
                  </a:lnTo>
                  <a:lnTo>
                    <a:pt x="62914" y="510820"/>
                  </a:lnTo>
                  <a:lnTo>
                    <a:pt x="84796" y="508159"/>
                  </a:lnTo>
                  <a:lnTo>
                    <a:pt x="103489" y="498008"/>
                  </a:lnTo>
                  <a:lnTo>
                    <a:pt x="132575" y="471393"/>
                  </a:lnTo>
                  <a:lnTo>
                    <a:pt x="163957" y="417950"/>
                  </a:lnTo>
                  <a:lnTo>
                    <a:pt x="187096" y="362594"/>
                  </a:lnTo>
                  <a:lnTo>
                    <a:pt x="206589" y="307121"/>
                  </a:lnTo>
                  <a:lnTo>
                    <a:pt x="212602" y="281146"/>
                  </a:lnTo>
                  <a:lnTo>
                    <a:pt x="217156" y="225163"/>
                  </a:lnTo>
                  <a:lnTo>
                    <a:pt x="222345" y="172434"/>
                  </a:lnTo>
                  <a:lnTo>
                    <a:pt x="218386" y="111456"/>
                  </a:lnTo>
                  <a:lnTo>
                    <a:pt x="212112" y="57901"/>
                  </a:lnTo>
                  <a:lnTo>
                    <a:pt x="202843" y="10578"/>
                  </a:lnTo>
                  <a:lnTo>
                    <a:pt x="197172" y="2828"/>
                  </a:lnTo>
                  <a:lnTo>
                    <a:pt x="189880" y="0"/>
                  </a:lnTo>
                  <a:lnTo>
                    <a:pt x="181510" y="455"/>
                  </a:lnTo>
                  <a:lnTo>
                    <a:pt x="174760" y="4268"/>
                  </a:lnTo>
                  <a:lnTo>
                    <a:pt x="164141" y="17863"/>
                  </a:lnTo>
                  <a:lnTo>
                    <a:pt x="157175" y="56426"/>
                  </a:lnTo>
                  <a:lnTo>
                    <a:pt x="162056" y="107388"/>
                  </a:lnTo>
                  <a:lnTo>
                    <a:pt x="167353" y="165114"/>
                  </a:lnTo>
                  <a:lnTo>
                    <a:pt x="179318" y="222184"/>
                  </a:lnTo>
                  <a:lnTo>
                    <a:pt x="183899" y="272554"/>
                  </a:lnTo>
                  <a:lnTo>
                    <a:pt x="190845" y="324523"/>
                  </a:lnTo>
                  <a:lnTo>
                    <a:pt x="203673" y="377674"/>
                  </a:lnTo>
                  <a:lnTo>
                    <a:pt x="217412" y="43303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091653" y="2207867"/>
              <a:ext cx="246710" cy="287387"/>
            </a:xfrm>
            <a:custGeom>
              <a:avLst/>
              <a:gdLst/>
              <a:ahLst/>
              <a:cxnLst/>
              <a:rect l="0" t="0" r="0" b="0"/>
              <a:pathLst>
                <a:path w="246710" h="287387">
                  <a:moveTo>
                    <a:pt x="15082" y="161044"/>
                  </a:moveTo>
                  <a:lnTo>
                    <a:pt x="52561" y="152711"/>
                  </a:lnTo>
                  <a:lnTo>
                    <a:pt x="103984" y="145360"/>
                  </a:lnTo>
                  <a:lnTo>
                    <a:pt x="161711" y="126123"/>
                  </a:lnTo>
                  <a:lnTo>
                    <a:pt x="198854" y="100724"/>
                  </a:lnTo>
                  <a:lnTo>
                    <a:pt x="215893" y="74541"/>
                  </a:lnTo>
                  <a:lnTo>
                    <a:pt x="218196" y="54748"/>
                  </a:lnTo>
                  <a:lnTo>
                    <a:pt x="217172" y="44557"/>
                  </a:lnTo>
                  <a:lnTo>
                    <a:pt x="206675" y="26994"/>
                  </a:lnTo>
                  <a:lnTo>
                    <a:pt x="190312" y="12559"/>
                  </a:lnTo>
                  <a:lnTo>
                    <a:pt x="171341" y="2244"/>
                  </a:lnTo>
                  <a:lnTo>
                    <a:pt x="151211" y="0"/>
                  </a:lnTo>
                  <a:lnTo>
                    <a:pt x="109692" y="8090"/>
                  </a:lnTo>
                  <a:lnTo>
                    <a:pt x="83799" y="23178"/>
                  </a:lnTo>
                  <a:lnTo>
                    <a:pt x="46936" y="59210"/>
                  </a:lnTo>
                  <a:lnTo>
                    <a:pt x="33919" y="80690"/>
                  </a:lnTo>
                  <a:lnTo>
                    <a:pt x="16030" y="135900"/>
                  </a:lnTo>
                  <a:lnTo>
                    <a:pt x="0" y="192092"/>
                  </a:lnTo>
                  <a:lnTo>
                    <a:pt x="1750" y="213448"/>
                  </a:lnTo>
                  <a:lnTo>
                    <a:pt x="9547" y="231518"/>
                  </a:lnTo>
                  <a:lnTo>
                    <a:pt x="33616" y="262183"/>
                  </a:lnTo>
                  <a:lnTo>
                    <a:pt x="53346" y="270336"/>
                  </a:lnTo>
                  <a:lnTo>
                    <a:pt x="110501" y="283235"/>
                  </a:lnTo>
                  <a:lnTo>
                    <a:pt x="163305" y="286566"/>
                  </a:lnTo>
                  <a:lnTo>
                    <a:pt x="218796" y="287224"/>
                  </a:lnTo>
                  <a:lnTo>
                    <a:pt x="246709" y="28738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042735" y="2590022"/>
              <a:ext cx="4232458" cy="326372"/>
            </a:xfrm>
            <a:custGeom>
              <a:avLst/>
              <a:gdLst/>
              <a:ahLst/>
              <a:cxnLst/>
              <a:rect l="0" t="0" r="0" b="0"/>
              <a:pathLst>
                <a:path w="4232458" h="326372">
                  <a:moveTo>
                    <a:pt x="4232457" y="326371"/>
                  </a:moveTo>
                  <a:lnTo>
                    <a:pt x="4178312" y="314919"/>
                  </a:lnTo>
                  <a:lnTo>
                    <a:pt x="4123365" y="301622"/>
                  </a:lnTo>
                  <a:lnTo>
                    <a:pt x="4061767" y="284233"/>
                  </a:lnTo>
                  <a:lnTo>
                    <a:pt x="4014986" y="273722"/>
                  </a:lnTo>
                  <a:lnTo>
                    <a:pt x="3962911" y="263198"/>
                  </a:lnTo>
                  <a:lnTo>
                    <a:pt x="3914725" y="252671"/>
                  </a:lnTo>
                  <a:lnTo>
                    <a:pt x="3863403" y="242143"/>
                  </a:lnTo>
                  <a:lnTo>
                    <a:pt x="3814272" y="231615"/>
                  </a:lnTo>
                  <a:lnTo>
                    <a:pt x="3766959" y="221086"/>
                  </a:lnTo>
                  <a:lnTo>
                    <a:pt x="3715895" y="210558"/>
                  </a:lnTo>
                  <a:lnTo>
                    <a:pt x="3660601" y="200029"/>
                  </a:lnTo>
                  <a:lnTo>
                    <a:pt x="3599764" y="189501"/>
                  </a:lnTo>
                  <a:lnTo>
                    <a:pt x="3537285" y="175853"/>
                  </a:lnTo>
                  <a:lnTo>
                    <a:pt x="3474319" y="160111"/>
                  </a:lnTo>
                  <a:lnTo>
                    <a:pt x="3431083" y="151872"/>
                  </a:lnTo>
                  <a:lnTo>
                    <a:pt x="3384571" y="144311"/>
                  </a:lnTo>
                  <a:lnTo>
                    <a:pt x="3336602" y="133932"/>
                  </a:lnTo>
                  <a:lnTo>
                    <a:pt x="3286817" y="122689"/>
                  </a:lnTo>
                  <a:lnTo>
                    <a:pt x="3233495" y="113794"/>
                  </a:lnTo>
                  <a:lnTo>
                    <a:pt x="3181720" y="105940"/>
                  </a:lnTo>
                  <a:lnTo>
                    <a:pt x="3130244" y="98550"/>
                  </a:lnTo>
                  <a:lnTo>
                    <a:pt x="3076169" y="91367"/>
                  </a:lnTo>
                  <a:lnTo>
                    <a:pt x="3017821" y="84275"/>
                  </a:lnTo>
                  <a:lnTo>
                    <a:pt x="2957963" y="77223"/>
                  </a:lnTo>
                  <a:lnTo>
                    <a:pt x="2900164" y="70190"/>
                  </a:lnTo>
                  <a:lnTo>
                    <a:pt x="2840160" y="63164"/>
                  </a:lnTo>
                  <a:lnTo>
                    <a:pt x="2778398" y="56142"/>
                  </a:lnTo>
                  <a:lnTo>
                    <a:pt x="2715853" y="49122"/>
                  </a:lnTo>
                  <a:lnTo>
                    <a:pt x="2683264" y="46782"/>
                  </a:lnTo>
                  <a:lnTo>
                    <a:pt x="2649840" y="45222"/>
                  </a:lnTo>
                  <a:lnTo>
                    <a:pt x="2615859" y="44182"/>
                  </a:lnTo>
                  <a:lnTo>
                    <a:pt x="2582677" y="42319"/>
                  </a:lnTo>
                  <a:lnTo>
                    <a:pt x="2550026" y="39907"/>
                  </a:lnTo>
                  <a:lnTo>
                    <a:pt x="2517731" y="37129"/>
                  </a:lnTo>
                  <a:lnTo>
                    <a:pt x="2484502" y="34107"/>
                  </a:lnTo>
                  <a:lnTo>
                    <a:pt x="2450652" y="30923"/>
                  </a:lnTo>
                  <a:lnTo>
                    <a:pt x="2416386" y="27630"/>
                  </a:lnTo>
                  <a:lnTo>
                    <a:pt x="2381844" y="25435"/>
                  </a:lnTo>
                  <a:lnTo>
                    <a:pt x="2347118" y="23972"/>
                  </a:lnTo>
                  <a:lnTo>
                    <a:pt x="2312269" y="22996"/>
                  </a:lnTo>
                  <a:lnTo>
                    <a:pt x="2277338" y="21176"/>
                  </a:lnTo>
                  <a:lnTo>
                    <a:pt x="2242352" y="18793"/>
                  </a:lnTo>
                  <a:lnTo>
                    <a:pt x="2207330" y="16034"/>
                  </a:lnTo>
                  <a:lnTo>
                    <a:pt x="2172283" y="14195"/>
                  </a:lnTo>
                  <a:lnTo>
                    <a:pt x="2137221" y="12969"/>
                  </a:lnTo>
                  <a:lnTo>
                    <a:pt x="2102147" y="12151"/>
                  </a:lnTo>
                  <a:lnTo>
                    <a:pt x="2065897" y="10436"/>
                  </a:lnTo>
                  <a:lnTo>
                    <a:pt x="2028862" y="8124"/>
                  </a:lnTo>
                  <a:lnTo>
                    <a:pt x="1991303" y="5412"/>
                  </a:lnTo>
                  <a:lnTo>
                    <a:pt x="1954566" y="3604"/>
                  </a:lnTo>
                  <a:lnTo>
                    <a:pt x="1918377" y="2399"/>
                  </a:lnTo>
                  <a:lnTo>
                    <a:pt x="1882552" y="1595"/>
                  </a:lnTo>
                  <a:lnTo>
                    <a:pt x="1845800" y="1059"/>
                  </a:lnTo>
                  <a:lnTo>
                    <a:pt x="1808431" y="702"/>
                  </a:lnTo>
                  <a:lnTo>
                    <a:pt x="1770651" y="464"/>
                  </a:lnTo>
                  <a:lnTo>
                    <a:pt x="1732595" y="305"/>
                  </a:lnTo>
                  <a:lnTo>
                    <a:pt x="1694357" y="200"/>
                  </a:lnTo>
                  <a:lnTo>
                    <a:pt x="1655996" y="129"/>
                  </a:lnTo>
                  <a:lnTo>
                    <a:pt x="1616384" y="82"/>
                  </a:lnTo>
                  <a:lnTo>
                    <a:pt x="1575939" y="51"/>
                  </a:lnTo>
                  <a:lnTo>
                    <a:pt x="1534937" y="30"/>
                  </a:lnTo>
                  <a:lnTo>
                    <a:pt x="1493564" y="16"/>
                  </a:lnTo>
                  <a:lnTo>
                    <a:pt x="1451944" y="7"/>
                  </a:lnTo>
                  <a:lnTo>
                    <a:pt x="1410160" y="0"/>
                  </a:lnTo>
                  <a:lnTo>
                    <a:pt x="1368266" y="1166"/>
                  </a:lnTo>
                  <a:lnTo>
                    <a:pt x="1326299" y="3113"/>
                  </a:lnTo>
                  <a:lnTo>
                    <a:pt x="1284282" y="5581"/>
                  </a:lnTo>
                  <a:lnTo>
                    <a:pt x="1243403" y="7226"/>
                  </a:lnTo>
                  <a:lnTo>
                    <a:pt x="1203282" y="8323"/>
                  </a:lnTo>
                  <a:lnTo>
                    <a:pt x="1163667" y="9054"/>
                  </a:lnTo>
                  <a:lnTo>
                    <a:pt x="1123218" y="10711"/>
                  </a:lnTo>
                  <a:lnTo>
                    <a:pt x="1082215" y="12986"/>
                  </a:lnTo>
                  <a:lnTo>
                    <a:pt x="1040841" y="15672"/>
                  </a:lnTo>
                  <a:lnTo>
                    <a:pt x="999220" y="18633"/>
                  </a:lnTo>
                  <a:lnTo>
                    <a:pt x="957435" y="21777"/>
                  </a:lnTo>
                  <a:lnTo>
                    <a:pt x="915541" y="25042"/>
                  </a:lnTo>
                  <a:lnTo>
                    <a:pt x="872403" y="28389"/>
                  </a:lnTo>
                  <a:lnTo>
                    <a:pt x="828437" y="31790"/>
                  </a:lnTo>
                  <a:lnTo>
                    <a:pt x="783919" y="35228"/>
                  </a:lnTo>
                  <a:lnTo>
                    <a:pt x="740201" y="38689"/>
                  </a:lnTo>
                  <a:lnTo>
                    <a:pt x="697019" y="42166"/>
                  </a:lnTo>
                  <a:lnTo>
                    <a:pt x="654192" y="45654"/>
                  </a:lnTo>
                  <a:lnTo>
                    <a:pt x="610433" y="49150"/>
                  </a:lnTo>
                  <a:lnTo>
                    <a:pt x="566053" y="52650"/>
                  </a:lnTo>
                  <a:lnTo>
                    <a:pt x="521258" y="56153"/>
                  </a:lnTo>
                  <a:lnTo>
                    <a:pt x="477357" y="60828"/>
                  </a:lnTo>
                  <a:lnTo>
                    <a:pt x="434052" y="66284"/>
                  </a:lnTo>
                  <a:lnTo>
                    <a:pt x="391143" y="72261"/>
                  </a:lnTo>
                  <a:lnTo>
                    <a:pt x="347330" y="78586"/>
                  </a:lnTo>
                  <a:lnTo>
                    <a:pt x="302913" y="85142"/>
                  </a:lnTo>
                  <a:lnTo>
                    <a:pt x="258094" y="91852"/>
                  </a:lnTo>
                  <a:lnTo>
                    <a:pt x="216517" y="98666"/>
                  </a:lnTo>
                  <a:lnTo>
                    <a:pt x="177100" y="105547"/>
                  </a:lnTo>
                  <a:lnTo>
                    <a:pt x="139124" y="112475"/>
                  </a:lnTo>
                  <a:lnTo>
                    <a:pt x="78211" y="123292"/>
                  </a:lnTo>
                  <a:lnTo>
                    <a:pt x="23174" y="132839"/>
                  </a:lnTo>
                  <a:lnTo>
                    <a:pt x="0" y="13685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874279" y="365466"/>
            <a:ext cx="1705618" cy="718970"/>
            <a:chOff x="2874279" y="365466"/>
            <a:chExt cx="1705618" cy="718970"/>
          </a:xfrm>
        </p:grpSpPr>
        <p:sp>
          <p:nvSpPr>
            <p:cNvPr id="2" name="Freeform 1"/>
            <p:cNvSpPr/>
            <p:nvPr/>
          </p:nvSpPr>
          <p:spPr>
            <a:xfrm>
              <a:off x="2874279" y="365466"/>
              <a:ext cx="600126" cy="718970"/>
            </a:xfrm>
            <a:custGeom>
              <a:avLst/>
              <a:gdLst/>
              <a:ahLst/>
              <a:cxnLst/>
              <a:rect l="0" t="0" r="0" b="0"/>
              <a:pathLst>
                <a:path w="600126" h="718970">
                  <a:moveTo>
                    <a:pt x="0" y="718969"/>
                  </a:moveTo>
                  <a:lnTo>
                    <a:pt x="0" y="696612"/>
                  </a:lnTo>
                  <a:lnTo>
                    <a:pt x="23720" y="634627"/>
                  </a:lnTo>
                  <a:lnTo>
                    <a:pt x="38437" y="576963"/>
                  </a:lnTo>
                  <a:lnTo>
                    <a:pt x="52610" y="519299"/>
                  </a:lnTo>
                  <a:lnTo>
                    <a:pt x="66674" y="462849"/>
                  </a:lnTo>
                  <a:lnTo>
                    <a:pt x="79548" y="399402"/>
                  </a:lnTo>
                  <a:lnTo>
                    <a:pt x="86424" y="340596"/>
                  </a:lnTo>
                  <a:lnTo>
                    <a:pt x="98700" y="283920"/>
                  </a:lnTo>
                  <a:lnTo>
                    <a:pt x="111220" y="232560"/>
                  </a:lnTo>
                  <a:lnTo>
                    <a:pt x="115623" y="180614"/>
                  </a:lnTo>
                  <a:lnTo>
                    <a:pt x="126998" y="123074"/>
                  </a:lnTo>
                  <a:lnTo>
                    <a:pt x="130289" y="111135"/>
                  </a:lnTo>
                  <a:lnTo>
                    <a:pt x="134822" y="106686"/>
                  </a:lnTo>
                  <a:lnTo>
                    <a:pt x="140185" y="107229"/>
                  </a:lnTo>
                  <a:lnTo>
                    <a:pt x="146099" y="111101"/>
                  </a:lnTo>
                  <a:lnTo>
                    <a:pt x="165601" y="138907"/>
                  </a:lnTo>
                  <a:lnTo>
                    <a:pt x="185917" y="197460"/>
                  </a:lnTo>
                  <a:lnTo>
                    <a:pt x="208127" y="252180"/>
                  </a:lnTo>
                  <a:lnTo>
                    <a:pt x="224126" y="297131"/>
                  </a:lnTo>
                  <a:lnTo>
                    <a:pt x="237652" y="312336"/>
                  </a:lnTo>
                  <a:lnTo>
                    <a:pt x="246172" y="318029"/>
                  </a:lnTo>
                  <a:lnTo>
                    <a:pt x="264998" y="321235"/>
                  </a:lnTo>
                  <a:lnTo>
                    <a:pt x="285063" y="317590"/>
                  </a:lnTo>
                  <a:lnTo>
                    <a:pt x="316090" y="301214"/>
                  </a:lnTo>
                  <a:lnTo>
                    <a:pt x="362939" y="260363"/>
                  </a:lnTo>
                  <a:lnTo>
                    <a:pt x="408147" y="199280"/>
                  </a:lnTo>
                  <a:lnTo>
                    <a:pt x="427819" y="170363"/>
                  </a:lnTo>
                  <a:lnTo>
                    <a:pt x="450535" y="117973"/>
                  </a:lnTo>
                  <a:lnTo>
                    <a:pt x="475213" y="59704"/>
                  </a:lnTo>
                  <a:lnTo>
                    <a:pt x="483955" y="19563"/>
                  </a:lnTo>
                  <a:lnTo>
                    <a:pt x="494292" y="240"/>
                  </a:lnTo>
                  <a:lnTo>
                    <a:pt x="497984" y="0"/>
                  </a:lnTo>
                  <a:lnTo>
                    <a:pt x="500446" y="5690"/>
                  </a:lnTo>
                  <a:lnTo>
                    <a:pt x="504720" y="66769"/>
                  </a:lnTo>
                  <a:lnTo>
                    <a:pt x="506346" y="118622"/>
                  </a:lnTo>
                  <a:lnTo>
                    <a:pt x="513664" y="172483"/>
                  </a:lnTo>
                  <a:lnTo>
                    <a:pt x="515456" y="227836"/>
                  </a:lnTo>
                  <a:lnTo>
                    <a:pt x="524172" y="289522"/>
                  </a:lnTo>
                  <a:lnTo>
                    <a:pt x="525980" y="343891"/>
                  </a:lnTo>
                  <a:lnTo>
                    <a:pt x="533573" y="399691"/>
                  </a:lnTo>
                  <a:lnTo>
                    <a:pt x="539406" y="455773"/>
                  </a:lnTo>
                  <a:lnTo>
                    <a:pt x="548208" y="504115"/>
                  </a:lnTo>
                  <a:lnTo>
                    <a:pt x="561664" y="566564"/>
                  </a:lnTo>
                  <a:lnTo>
                    <a:pt x="575587" y="628336"/>
                  </a:lnTo>
                  <a:lnTo>
                    <a:pt x="586095" y="667808"/>
                  </a:lnTo>
                  <a:lnTo>
                    <a:pt x="600125" y="68738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522823" y="707977"/>
              <a:ext cx="217292" cy="334345"/>
            </a:xfrm>
            <a:custGeom>
              <a:avLst/>
              <a:gdLst/>
              <a:ahLst/>
              <a:cxnLst/>
              <a:rect l="0" t="0" r="0" b="0"/>
              <a:pathLst>
                <a:path w="217292" h="334345">
                  <a:moveTo>
                    <a:pt x="35809" y="176416"/>
                  </a:moveTo>
                  <a:lnTo>
                    <a:pt x="93073" y="168083"/>
                  </a:lnTo>
                  <a:lnTo>
                    <a:pt x="124430" y="164524"/>
                  </a:lnTo>
                  <a:lnTo>
                    <a:pt x="166052" y="149366"/>
                  </a:lnTo>
                  <a:lnTo>
                    <a:pt x="185722" y="136708"/>
                  </a:lnTo>
                  <a:lnTo>
                    <a:pt x="199143" y="120164"/>
                  </a:lnTo>
                  <a:lnTo>
                    <a:pt x="217291" y="80947"/>
                  </a:lnTo>
                  <a:lnTo>
                    <a:pt x="215513" y="57166"/>
                  </a:lnTo>
                  <a:lnTo>
                    <a:pt x="211764" y="44274"/>
                  </a:lnTo>
                  <a:lnTo>
                    <a:pt x="198239" y="26829"/>
                  </a:lnTo>
                  <a:lnTo>
                    <a:pt x="179360" y="15177"/>
                  </a:lnTo>
                  <a:lnTo>
                    <a:pt x="142423" y="3210"/>
                  </a:lnTo>
                  <a:lnTo>
                    <a:pt x="115559" y="0"/>
                  </a:lnTo>
                  <a:lnTo>
                    <a:pt x="91140" y="4812"/>
                  </a:lnTo>
                  <a:lnTo>
                    <a:pt x="69759" y="15920"/>
                  </a:lnTo>
                  <a:lnTo>
                    <a:pt x="29564" y="56062"/>
                  </a:lnTo>
                  <a:lnTo>
                    <a:pt x="13551" y="89023"/>
                  </a:lnTo>
                  <a:lnTo>
                    <a:pt x="0" y="142083"/>
                  </a:lnTo>
                  <a:lnTo>
                    <a:pt x="6162" y="197624"/>
                  </a:lnTo>
                  <a:lnTo>
                    <a:pt x="18446" y="236512"/>
                  </a:lnTo>
                  <a:lnTo>
                    <a:pt x="43558" y="275505"/>
                  </a:lnTo>
                  <a:lnTo>
                    <a:pt x="79454" y="304567"/>
                  </a:lnTo>
                  <a:lnTo>
                    <a:pt x="136356" y="326639"/>
                  </a:lnTo>
                  <a:lnTo>
                    <a:pt x="193736" y="33434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854296" y="736801"/>
              <a:ext cx="367632" cy="294992"/>
            </a:xfrm>
            <a:custGeom>
              <a:avLst/>
              <a:gdLst/>
              <a:ahLst/>
              <a:cxnLst/>
              <a:rect l="0" t="0" r="0" b="0"/>
              <a:pathLst>
                <a:path w="367632" h="294992">
                  <a:moveTo>
                    <a:pt x="199175" y="158121"/>
                  </a:moveTo>
                  <a:lnTo>
                    <a:pt x="199175" y="99504"/>
                  </a:lnTo>
                  <a:lnTo>
                    <a:pt x="187997" y="64714"/>
                  </a:lnTo>
                  <a:lnTo>
                    <a:pt x="169867" y="32179"/>
                  </a:lnTo>
                  <a:lnTo>
                    <a:pt x="138499" y="5901"/>
                  </a:lnTo>
                  <a:lnTo>
                    <a:pt x="112936" y="0"/>
                  </a:lnTo>
                  <a:lnTo>
                    <a:pt x="99569" y="65"/>
                  </a:lnTo>
                  <a:lnTo>
                    <a:pt x="75357" y="9495"/>
                  </a:lnTo>
                  <a:lnTo>
                    <a:pt x="36807" y="38555"/>
                  </a:lnTo>
                  <a:lnTo>
                    <a:pt x="13936" y="70961"/>
                  </a:lnTo>
                  <a:lnTo>
                    <a:pt x="3519" y="110199"/>
                  </a:lnTo>
                  <a:lnTo>
                    <a:pt x="0" y="165379"/>
                  </a:lnTo>
                  <a:lnTo>
                    <a:pt x="2425" y="218219"/>
                  </a:lnTo>
                  <a:lnTo>
                    <a:pt x="13757" y="251967"/>
                  </a:lnTo>
                  <a:lnTo>
                    <a:pt x="19411" y="262799"/>
                  </a:lnTo>
                  <a:lnTo>
                    <a:pt x="38171" y="277954"/>
                  </a:lnTo>
                  <a:lnTo>
                    <a:pt x="49725" y="283633"/>
                  </a:lnTo>
                  <a:lnTo>
                    <a:pt x="71922" y="286824"/>
                  </a:lnTo>
                  <a:lnTo>
                    <a:pt x="94655" y="283172"/>
                  </a:lnTo>
                  <a:lnTo>
                    <a:pt x="120357" y="273751"/>
                  </a:lnTo>
                  <a:lnTo>
                    <a:pt x="141138" y="258645"/>
                  </a:lnTo>
                  <a:lnTo>
                    <a:pt x="188173" y="199817"/>
                  </a:lnTo>
                  <a:lnTo>
                    <a:pt x="215274" y="147537"/>
                  </a:lnTo>
                  <a:lnTo>
                    <a:pt x="223098" y="126511"/>
                  </a:lnTo>
                  <a:lnTo>
                    <a:pt x="225652" y="124179"/>
                  </a:lnTo>
                  <a:lnTo>
                    <a:pt x="227355" y="127304"/>
                  </a:lnTo>
                  <a:lnTo>
                    <a:pt x="235677" y="160352"/>
                  </a:lnTo>
                  <a:lnTo>
                    <a:pt x="270105" y="221488"/>
                  </a:lnTo>
                  <a:lnTo>
                    <a:pt x="320609" y="269826"/>
                  </a:lnTo>
                  <a:lnTo>
                    <a:pt x="367631" y="29499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247924" y="694141"/>
              <a:ext cx="331973" cy="358709"/>
            </a:xfrm>
            <a:custGeom>
              <a:avLst/>
              <a:gdLst/>
              <a:ahLst/>
              <a:cxnLst/>
              <a:rect l="0" t="0" r="0" b="0"/>
              <a:pathLst>
                <a:path w="331973" h="358709">
                  <a:moveTo>
                    <a:pt x="5589" y="137610"/>
                  </a:moveTo>
                  <a:lnTo>
                    <a:pt x="0" y="154377"/>
                  </a:lnTo>
                  <a:lnTo>
                    <a:pt x="4044" y="213055"/>
                  </a:lnTo>
                  <a:lnTo>
                    <a:pt x="10873" y="273395"/>
                  </a:lnTo>
                  <a:lnTo>
                    <a:pt x="15081" y="323875"/>
                  </a:lnTo>
                  <a:lnTo>
                    <a:pt x="15426" y="322618"/>
                  </a:lnTo>
                  <a:lnTo>
                    <a:pt x="16026" y="273454"/>
                  </a:lnTo>
                  <a:lnTo>
                    <a:pt x="19219" y="212840"/>
                  </a:lnTo>
                  <a:lnTo>
                    <a:pt x="30768" y="149870"/>
                  </a:lnTo>
                  <a:lnTo>
                    <a:pt x="40865" y="98479"/>
                  </a:lnTo>
                  <a:lnTo>
                    <a:pt x="56855" y="57385"/>
                  </a:lnTo>
                  <a:lnTo>
                    <a:pt x="82000" y="28572"/>
                  </a:lnTo>
                  <a:lnTo>
                    <a:pt x="111677" y="5216"/>
                  </a:lnTo>
                  <a:lnTo>
                    <a:pt x="135407" y="0"/>
                  </a:lnTo>
                  <a:lnTo>
                    <a:pt x="183180" y="6182"/>
                  </a:lnTo>
                  <a:lnTo>
                    <a:pt x="201891" y="18366"/>
                  </a:lnTo>
                  <a:lnTo>
                    <a:pt x="247416" y="69848"/>
                  </a:lnTo>
                  <a:lnTo>
                    <a:pt x="270166" y="121235"/>
                  </a:lnTo>
                  <a:lnTo>
                    <a:pt x="285925" y="182512"/>
                  </a:lnTo>
                  <a:lnTo>
                    <a:pt x="300303" y="233957"/>
                  </a:lnTo>
                  <a:lnTo>
                    <a:pt x="316753" y="295530"/>
                  </a:lnTo>
                  <a:lnTo>
                    <a:pt x="323637" y="339513"/>
                  </a:lnTo>
                  <a:lnTo>
                    <a:pt x="331972" y="35870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494839" y="1648143"/>
            <a:ext cx="2158343" cy="771379"/>
            <a:chOff x="494839" y="1648143"/>
            <a:chExt cx="2158343" cy="771379"/>
          </a:xfrm>
        </p:grpSpPr>
        <p:sp>
          <p:nvSpPr>
            <p:cNvPr id="7" name="Freeform 6"/>
            <p:cNvSpPr/>
            <p:nvPr/>
          </p:nvSpPr>
          <p:spPr>
            <a:xfrm>
              <a:off x="494839" y="1648143"/>
              <a:ext cx="326384" cy="615484"/>
            </a:xfrm>
            <a:custGeom>
              <a:avLst/>
              <a:gdLst/>
              <a:ahLst/>
              <a:cxnLst/>
              <a:rect l="0" t="0" r="0" b="0"/>
              <a:pathLst>
                <a:path w="326384" h="615484">
                  <a:moveTo>
                    <a:pt x="0" y="615483"/>
                  </a:moveTo>
                  <a:lnTo>
                    <a:pt x="5589" y="556867"/>
                  </a:lnTo>
                  <a:lnTo>
                    <a:pt x="14654" y="510898"/>
                  </a:lnTo>
                  <a:lnTo>
                    <a:pt x="19160" y="454644"/>
                  </a:lnTo>
                  <a:lnTo>
                    <a:pt x="26084" y="393522"/>
                  </a:lnTo>
                  <a:lnTo>
                    <a:pt x="35545" y="330958"/>
                  </a:lnTo>
                  <a:lnTo>
                    <a:pt x="45757" y="267967"/>
                  </a:lnTo>
                  <a:lnTo>
                    <a:pt x="56191" y="204850"/>
                  </a:lnTo>
                  <a:lnTo>
                    <a:pt x="66692" y="141695"/>
                  </a:lnTo>
                  <a:lnTo>
                    <a:pt x="77212" y="84117"/>
                  </a:lnTo>
                  <a:lnTo>
                    <a:pt x="91248" y="29071"/>
                  </a:lnTo>
                  <a:lnTo>
                    <a:pt x="98266" y="6246"/>
                  </a:lnTo>
                  <a:lnTo>
                    <a:pt x="102945" y="1095"/>
                  </a:lnTo>
                  <a:lnTo>
                    <a:pt x="108405" y="0"/>
                  </a:lnTo>
                  <a:lnTo>
                    <a:pt x="114384" y="1610"/>
                  </a:lnTo>
                  <a:lnTo>
                    <a:pt x="127266" y="15878"/>
                  </a:lnTo>
                  <a:lnTo>
                    <a:pt x="144553" y="50218"/>
                  </a:lnTo>
                  <a:lnTo>
                    <a:pt x="164572" y="109160"/>
                  </a:lnTo>
                  <a:lnTo>
                    <a:pt x="182030" y="158280"/>
                  </a:lnTo>
                  <a:lnTo>
                    <a:pt x="200944" y="209784"/>
                  </a:lnTo>
                  <a:lnTo>
                    <a:pt x="221366" y="269499"/>
                  </a:lnTo>
                  <a:lnTo>
                    <a:pt x="239115" y="322287"/>
                  </a:lnTo>
                  <a:lnTo>
                    <a:pt x="260472" y="383851"/>
                  </a:lnTo>
                  <a:lnTo>
                    <a:pt x="286263" y="445409"/>
                  </a:lnTo>
                  <a:lnTo>
                    <a:pt x="308246" y="504671"/>
                  </a:lnTo>
                  <a:lnTo>
                    <a:pt x="321009" y="526498"/>
                  </a:lnTo>
                  <a:lnTo>
                    <a:pt x="326383" y="5417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536953" y="2032000"/>
              <a:ext cx="231628" cy="1"/>
            </a:xfrm>
            <a:custGeom>
              <a:avLst/>
              <a:gdLst/>
              <a:ahLst/>
              <a:cxnLst/>
              <a:rect l="0" t="0" r="0" b="0"/>
              <a:pathLst>
                <a:path w="231628" h="1">
                  <a:moveTo>
                    <a:pt x="231627" y="0"/>
                  </a:moveTo>
                  <a:lnTo>
                    <a:pt x="177482" y="0"/>
                  </a:lnTo>
                  <a:lnTo>
                    <a:pt x="116946" y="0"/>
                  </a:lnTo>
                  <a:lnTo>
                    <a:pt x="65976" y="0"/>
                  </a:lnTo>
                  <a:lnTo>
                    <a:pt x="3751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915979" y="1895129"/>
              <a:ext cx="168457" cy="305972"/>
            </a:xfrm>
            <a:custGeom>
              <a:avLst/>
              <a:gdLst/>
              <a:ahLst/>
              <a:cxnLst/>
              <a:rect l="0" t="0" r="0" b="0"/>
              <a:pathLst>
                <a:path w="168457" h="305972">
                  <a:moveTo>
                    <a:pt x="0" y="63171"/>
                  </a:moveTo>
                  <a:lnTo>
                    <a:pt x="17958" y="124282"/>
                  </a:lnTo>
                  <a:lnTo>
                    <a:pt x="35149" y="184302"/>
                  </a:lnTo>
                  <a:lnTo>
                    <a:pt x="56379" y="237833"/>
                  </a:lnTo>
                  <a:lnTo>
                    <a:pt x="76171" y="280296"/>
                  </a:lnTo>
                  <a:lnTo>
                    <a:pt x="90005" y="295372"/>
                  </a:lnTo>
                  <a:lnTo>
                    <a:pt x="107853" y="305971"/>
                  </a:lnTo>
                  <a:lnTo>
                    <a:pt x="115185" y="303417"/>
                  </a:lnTo>
                  <a:lnTo>
                    <a:pt x="121244" y="295865"/>
                  </a:lnTo>
                  <a:lnTo>
                    <a:pt x="129925" y="273045"/>
                  </a:lnTo>
                  <a:lnTo>
                    <a:pt x="135498" y="220268"/>
                  </a:lnTo>
                  <a:lnTo>
                    <a:pt x="143925" y="156865"/>
                  </a:lnTo>
                  <a:lnTo>
                    <a:pt x="149832" y="96280"/>
                  </a:lnTo>
                  <a:lnTo>
                    <a:pt x="161917" y="38905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179191" y="1948049"/>
              <a:ext cx="200628" cy="242416"/>
            </a:xfrm>
            <a:custGeom>
              <a:avLst/>
              <a:gdLst/>
              <a:ahLst/>
              <a:cxnLst/>
              <a:rect l="0" t="0" r="0" b="0"/>
              <a:pathLst>
                <a:path w="200628" h="242416">
                  <a:moveTo>
                    <a:pt x="0" y="83951"/>
                  </a:moveTo>
                  <a:lnTo>
                    <a:pt x="11179" y="100718"/>
                  </a:lnTo>
                  <a:lnTo>
                    <a:pt x="29145" y="112070"/>
                  </a:lnTo>
                  <a:lnTo>
                    <a:pt x="52728" y="119845"/>
                  </a:lnTo>
                  <a:lnTo>
                    <a:pt x="91142" y="123052"/>
                  </a:lnTo>
                  <a:lnTo>
                    <a:pt x="146923" y="111168"/>
                  </a:lnTo>
                  <a:lnTo>
                    <a:pt x="173255" y="95654"/>
                  </a:lnTo>
                  <a:lnTo>
                    <a:pt x="195874" y="76240"/>
                  </a:lnTo>
                  <a:lnTo>
                    <a:pt x="199603" y="68282"/>
                  </a:lnTo>
                  <a:lnTo>
                    <a:pt x="200627" y="50080"/>
                  </a:lnTo>
                  <a:lnTo>
                    <a:pt x="194063" y="33412"/>
                  </a:lnTo>
                  <a:lnTo>
                    <a:pt x="182176" y="18205"/>
                  </a:lnTo>
                  <a:lnTo>
                    <a:pt x="165195" y="3648"/>
                  </a:lnTo>
                  <a:lnTo>
                    <a:pt x="154584" y="0"/>
                  </a:lnTo>
                  <a:lnTo>
                    <a:pt x="118462" y="455"/>
                  </a:lnTo>
                  <a:lnTo>
                    <a:pt x="95934" y="5117"/>
                  </a:lnTo>
                  <a:lnTo>
                    <a:pt x="77342" y="20448"/>
                  </a:lnTo>
                  <a:lnTo>
                    <a:pt x="40254" y="75718"/>
                  </a:lnTo>
                  <a:lnTo>
                    <a:pt x="25196" y="135313"/>
                  </a:lnTo>
                  <a:lnTo>
                    <a:pt x="25403" y="175208"/>
                  </a:lnTo>
                  <a:lnTo>
                    <a:pt x="31178" y="197039"/>
                  </a:lnTo>
                  <a:lnTo>
                    <a:pt x="41543" y="214541"/>
                  </a:lnTo>
                  <a:lnTo>
                    <a:pt x="66122" y="237548"/>
                  </a:lnTo>
                  <a:lnTo>
                    <a:pt x="75667" y="241331"/>
                  </a:lnTo>
                  <a:lnTo>
                    <a:pt x="95631" y="242415"/>
                  </a:lnTo>
                  <a:lnTo>
                    <a:pt x="158004" y="227271"/>
                  </a:lnTo>
                  <a:lnTo>
                    <a:pt x="178985" y="2208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484518" y="1884601"/>
              <a:ext cx="157928" cy="295896"/>
            </a:xfrm>
            <a:custGeom>
              <a:avLst/>
              <a:gdLst/>
              <a:ahLst/>
              <a:cxnLst/>
              <a:rect l="0" t="0" r="0" b="0"/>
              <a:pathLst>
                <a:path w="157928" h="295896">
                  <a:moveTo>
                    <a:pt x="0" y="157927"/>
                  </a:moveTo>
                  <a:lnTo>
                    <a:pt x="5589" y="216544"/>
                  </a:lnTo>
                  <a:lnTo>
                    <a:pt x="17958" y="269548"/>
                  </a:lnTo>
                  <a:lnTo>
                    <a:pt x="25858" y="295895"/>
                  </a:lnTo>
                  <a:lnTo>
                    <a:pt x="13227" y="242680"/>
                  </a:lnTo>
                  <a:lnTo>
                    <a:pt x="2959" y="188923"/>
                  </a:lnTo>
                  <a:lnTo>
                    <a:pt x="584" y="133244"/>
                  </a:lnTo>
                  <a:lnTo>
                    <a:pt x="5762" y="96801"/>
                  </a:lnTo>
                  <a:lnTo>
                    <a:pt x="20294" y="63777"/>
                  </a:lnTo>
                  <a:lnTo>
                    <a:pt x="45007" y="37354"/>
                  </a:lnTo>
                  <a:lnTo>
                    <a:pt x="74556" y="20296"/>
                  </a:lnTo>
                  <a:lnTo>
                    <a:pt x="131668" y="3481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671302" y="1957776"/>
              <a:ext cx="223828" cy="221624"/>
            </a:xfrm>
            <a:custGeom>
              <a:avLst/>
              <a:gdLst/>
              <a:ahLst/>
              <a:cxnLst/>
              <a:rect l="0" t="0" r="0" b="0"/>
              <a:pathLst>
                <a:path w="223828" h="221624">
                  <a:moveTo>
                    <a:pt x="160656" y="158451"/>
                  </a:moveTo>
                  <a:lnTo>
                    <a:pt x="157536" y="109521"/>
                  </a:lnTo>
                  <a:lnTo>
                    <a:pt x="146002" y="55979"/>
                  </a:lnTo>
                  <a:lnTo>
                    <a:pt x="130318" y="28004"/>
                  </a:lnTo>
                  <a:lnTo>
                    <a:pt x="110853" y="4897"/>
                  </a:lnTo>
                  <a:lnTo>
                    <a:pt x="102887" y="1099"/>
                  </a:lnTo>
                  <a:lnTo>
                    <a:pt x="84678" y="0"/>
                  </a:lnTo>
                  <a:lnTo>
                    <a:pt x="54696" y="11547"/>
                  </a:lnTo>
                  <a:lnTo>
                    <a:pt x="29175" y="29786"/>
                  </a:lnTo>
                  <a:lnTo>
                    <a:pt x="12384" y="55598"/>
                  </a:lnTo>
                  <a:lnTo>
                    <a:pt x="0" y="91062"/>
                  </a:lnTo>
                  <a:lnTo>
                    <a:pt x="1906" y="120702"/>
                  </a:lnTo>
                  <a:lnTo>
                    <a:pt x="16133" y="164034"/>
                  </a:lnTo>
                  <a:lnTo>
                    <a:pt x="41901" y="210117"/>
                  </a:lnTo>
                  <a:lnTo>
                    <a:pt x="51070" y="216292"/>
                  </a:lnTo>
                  <a:lnTo>
                    <a:pt x="73737" y="220033"/>
                  </a:lnTo>
                  <a:lnTo>
                    <a:pt x="93169" y="214677"/>
                  </a:lnTo>
                  <a:lnTo>
                    <a:pt x="109605" y="203328"/>
                  </a:lnTo>
                  <a:lnTo>
                    <a:pt x="130842" y="177208"/>
                  </a:lnTo>
                  <a:lnTo>
                    <a:pt x="140776" y="157429"/>
                  </a:lnTo>
                  <a:lnTo>
                    <a:pt x="147357" y="115385"/>
                  </a:lnTo>
                  <a:lnTo>
                    <a:pt x="143514" y="72606"/>
                  </a:lnTo>
                  <a:lnTo>
                    <a:pt x="144549" y="73145"/>
                  </a:lnTo>
                  <a:lnTo>
                    <a:pt x="161090" y="126425"/>
                  </a:lnTo>
                  <a:lnTo>
                    <a:pt x="169038" y="146557"/>
                  </a:lnTo>
                  <a:lnTo>
                    <a:pt x="210464" y="200280"/>
                  </a:lnTo>
                  <a:lnTo>
                    <a:pt x="223827" y="2216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979357" y="1984123"/>
              <a:ext cx="257657" cy="435399"/>
            </a:xfrm>
            <a:custGeom>
              <a:avLst/>
              <a:gdLst/>
              <a:ahLst/>
              <a:cxnLst/>
              <a:rect l="0" t="0" r="0" b="0"/>
              <a:pathLst>
                <a:path w="257657" h="435399">
                  <a:moveTo>
                    <a:pt x="178985" y="121576"/>
                  </a:moveTo>
                  <a:lnTo>
                    <a:pt x="185050" y="89124"/>
                  </a:lnTo>
                  <a:lnTo>
                    <a:pt x="174425" y="37234"/>
                  </a:lnTo>
                  <a:lnTo>
                    <a:pt x="159046" y="11318"/>
                  </a:lnTo>
                  <a:lnTo>
                    <a:pt x="150485" y="5957"/>
                  </a:lnTo>
                  <a:lnTo>
                    <a:pt x="128493" y="0"/>
                  </a:lnTo>
                  <a:lnTo>
                    <a:pt x="89805" y="2235"/>
                  </a:lnTo>
                  <a:lnTo>
                    <a:pt x="68769" y="10434"/>
                  </a:lnTo>
                  <a:lnTo>
                    <a:pt x="59884" y="15896"/>
                  </a:lnTo>
                  <a:lnTo>
                    <a:pt x="46892" y="31323"/>
                  </a:lnTo>
                  <a:lnTo>
                    <a:pt x="33001" y="65978"/>
                  </a:lnTo>
                  <a:lnTo>
                    <a:pt x="29020" y="81002"/>
                  </a:lnTo>
                  <a:lnTo>
                    <a:pt x="30835" y="107053"/>
                  </a:lnTo>
                  <a:lnTo>
                    <a:pt x="40611" y="129159"/>
                  </a:lnTo>
                  <a:lnTo>
                    <a:pt x="56654" y="146783"/>
                  </a:lnTo>
                  <a:lnTo>
                    <a:pt x="78602" y="156176"/>
                  </a:lnTo>
                  <a:lnTo>
                    <a:pt x="102785" y="159181"/>
                  </a:lnTo>
                  <a:lnTo>
                    <a:pt x="125231" y="156617"/>
                  </a:lnTo>
                  <a:lnTo>
                    <a:pt x="143786" y="148458"/>
                  </a:lnTo>
                  <a:lnTo>
                    <a:pt x="152009" y="143007"/>
                  </a:lnTo>
                  <a:lnTo>
                    <a:pt x="164266" y="127591"/>
                  </a:lnTo>
                  <a:lnTo>
                    <a:pt x="169172" y="118567"/>
                  </a:lnTo>
                  <a:lnTo>
                    <a:pt x="174783" y="116061"/>
                  </a:lnTo>
                  <a:lnTo>
                    <a:pt x="180863" y="117899"/>
                  </a:lnTo>
                  <a:lnTo>
                    <a:pt x="187256" y="122634"/>
                  </a:lnTo>
                  <a:lnTo>
                    <a:pt x="201842" y="146066"/>
                  </a:lnTo>
                  <a:lnTo>
                    <a:pt x="217252" y="199896"/>
                  </a:lnTo>
                  <a:lnTo>
                    <a:pt x="235092" y="263258"/>
                  </a:lnTo>
                  <a:lnTo>
                    <a:pt x="249559" y="323984"/>
                  </a:lnTo>
                  <a:lnTo>
                    <a:pt x="257656" y="378237"/>
                  </a:lnTo>
                  <a:lnTo>
                    <a:pt x="254504" y="399814"/>
                  </a:lnTo>
                  <a:lnTo>
                    <a:pt x="250388" y="408844"/>
                  </a:lnTo>
                  <a:lnTo>
                    <a:pt x="236456" y="421996"/>
                  </a:lnTo>
                  <a:lnTo>
                    <a:pt x="227827" y="427141"/>
                  </a:lnTo>
                  <a:lnTo>
                    <a:pt x="173121" y="435398"/>
                  </a:lnTo>
                  <a:lnTo>
                    <a:pt x="116042" y="433910"/>
                  </a:lnTo>
                  <a:lnTo>
                    <a:pt x="59707" y="422697"/>
                  </a:lnTo>
                  <a:lnTo>
                    <a:pt x="0" y="4058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296984" y="1944647"/>
              <a:ext cx="356198" cy="263124"/>
            </a:xfrm>
            <a:custGeom>
              <a:avLst/>
              <a:gdLst/>
              <a:ahLst/>
              <a:cxnLst/>
              <a:rect l="0" t="0" r="0" b="0"/>
              <a:pathLst>
                <a:path w="356198" h="263124">
                  <a:moveTo>
                    <a:pt x="29814" y="108410"/>
                  </a:moveTo>
                  <a:lnTo>
                    <a:pt x="88430" y="117475"/>
                  </a:lnTo>
                  <a:lnTo>
                    <a:pt x="148670" y="117479"/>
                  </a:lnTo>
                  <a:lnTo>
                    <a:pt x="184353" y="109277"/>
                  </a:lnTo>
                  <a:lnTo>
                    <a:pt x="202223" y="98656"/>
                  </a:lnTo>
                  <a:lnTo>
                    <a:pt x="225437" y="73934"/>
                  </a:lnTo>
                  <a:lnTo>
                    <a:pt x="229249" y="64369"/>
                  </a:lnTo>
                  <a:lnTo>
                    <a:pt x="230366" y="44382"/>
                  </a:lnTo>
                  <a:lnTo>
                    <a:pt x="223843" y="26921"/>
                  </a:lnTo>
                  <a:lnTo>
                    <a:pt x="218828" y="18988"/>
                  </a:lnTo>
                  <a:lnTo>
                    <a:pt x="203897" y="7056"/>
                  </a:lnTo>
                  <a:lnTo>
                    <a:pt x="195002" y="2236"/>
                  </a:lnTo>
                  <a:lnTo>
                    <a:pt x="172641" y="0"/>
                  </a:lnTo>
                  <a:lnTo>
                    <a:pt x="120157" y="8096"/>
                  </a:lnTo>
                  <a:lnTo>
                    <a:pt x="78679" y="23185"/>
                  </a:lnTo>
                  <a:lnTo>
                    <a:pt x="18414" y="77661"/>
                  </a:lnTo>
                  <a:lnTo>
                    <a:pt x="7200" y="104492"/>
                  </a:lnTo>
                  <a:lnTo>
                    <a:pt x="0" y="163788"/>
                  </a:lnTo>
                  <a:lnTo>
                    <a:pt x="9931" y="206446"/>
                  </a:lnTo>
                  <a:lnTo>
                    <a:pt x="27606" y="228411"/>
                  </a:lnTo>
                  <a:lnTo>
                    <a:pt x="51059" y="244801"/>
                  </a:lnTo>
                  <a:lnTo>
                    <a:pt x="91741" y="259436"/>
                  </a:lnTo>
                  <a:lnTo>
                    <a:pt x="137979" y="263123"/>
                  </a:lnTo>
                  <a:lnTo>
                    <a:pt x="195589" y="251361"/>
                  </a:lnTo>
                  <a:lnTo>
                    <a:pt x="256751" y="232443"/>
                  </a:lnTo>
                  <a:lnTo>
                    <a:pt x="316585" y="210733"/>
                  </a:lnTo>
                  <a:lnTo>
                    <a:pt x="356197" y="1926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200041" y="2684986"/>
            <a:ext cx="9244022" cy="1118728"/>
            <a:chOff x="200041" y="2684986"/>
            <a:chExt cx="9244022" cy="1118728"/>
          </a:xfrm>
        </p:grpSpPr>
        <p:sp>
          <p:nvSpPr>
            <p:cNvPr id="16" name="Freeform 15"/>
            <p:cNvSpPr/>
            <p:nvPr/>
          </p:nvSpPr>
          <p:spPr>
            <a:xfrm>
              <a:off x="370582" y="2969036"/>
              <a:ext cx="8444" cy="263213"/>
            </a:xfrm>
            <a:custGeom>
              <a:avLst/>
              <a:gdLst/>
              <a:ahLst/>
              <a:cxnLst/>
              <a:rect l="0" t="0" r="0" b="0"/>
              <a:pathLst>
                <a:path w="8444" h="263213">
                  <a:moveTo>
                    <a:pt x="8443" y="0"/>
                  </a:moveTo>
                  <a:lnTo>
                    <a:pt x="2378" y="33622"/>
                  </a:lnTo>
                  <a:lnTo>
                    <a:pt x="6899" y="88443"/>
                  </a:lnTo>
                  <a:lnTo>
                    <a:pt x="2549" y="149661"/>
                  </a:lnTo>
                  <a:lnTo>
                    <a:pt x="0" y="205644"/>
                  </a:lnTo>
                  <a:lnTo>
                    <a:pt x="8443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00041" y="2958507"/>
              <a:ext cx="379027" cy="42115"/>
            </a:xfrm>
            <a:custGeom>
              <a:avLst/>
              <a:gdLst/>
              <a:ahLst/>
              <a:cxnLst/>
              <a:rect l="0" t="0" r="0" b="0"/>
              <a:pathLst>
                <a:path w="379027" h="42115">
                  <a:moveTo>
                    <a:pt x="379026" y="0"/>
                  </a:moveTo>
                  <a:lnTo>
                    <a:pt x="336334" y="3120"/>
                  </a:lnTo>
                  <a:lnTo>
                    <a:pt x="283505" y="9065"/>
                  </a:lnTo>
                  <a:lnTo>
                    <a:pt x="231216" y="17475"/>
                  </a:lnTo>
                  <a:lnTo>
                    <a:pt x="173227" y="23469"/>
                  </a:lnTo>
                  <a:lnTo>
                    <a:pt x="110517" y="29983"/>
                  </a:lnTo>
                  <a:lnTo>
                    <a:pt x="56662" y="3670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21181" y="2958507"/>
              <a:ext cx="200042" cy="283341"/>
            </a:xfrm>
            <a:custGeom>
              <a:avLst/>
              <a:gdLst/>
              <a:ahLst/>
              <a:cxnLst/>
              <a:rect l="0" t="0" r="0" b="0"/>
              <a:pathLst>
                <a:path w="200042" h="283341">
                  <a:moveTo>
                    <a:pt x="0" y="0"/>
                  </a:moveTo>
                  <a:lnTo>
                    <a:pt x="9065" y="58617"/>
                  </a:lnTo>
                  <a:lnTo>
                    <a:pt x="11409" y="118857"/>
                  </a:lnTo>
                  <a:lnTo>
                    <a:pt x="25044" y="173217"/>
                  </a:lnTo>
                  <a:lnTo>
                    <a:pt x="44331" y="233997"/>
                  </a:lnTo>
                  <a:lnTo>
                    <a:pt x="50180" y="276913"/>
                  </a:lnTo>
                  <a:lnTo>
                    <a:pt x="49831" y="282875"/>
                  </a:lnTo>
                  <a:lnTo>
                    <a:pt x="48428" y="283340"/>
                  </a:lnTo>
                  <a:lnTo>
                    <a:pt x="40865" y="267227"/>
                  </a:lnTo>
                  <a:lnTo>
                    <a:pt x="35710" y="248619"/>
                  </a:lnTo>
                  <a:lnTo>
                    <a:pt x="33418" y="224751"/>
                  </a:lnTo>
                  <a:lnTo>
                    <a:pt x="38639" y="201665"/>
                  </a:lnTo>
                  <a:lnTo>
                    <a:pt x="65985" y="140133"/>
                  </a:lnTo>
                  <a:lnTo>
                    <a:pt x="79630" y="125453"/>
                  </a:lnTo>
                  <a:lnTo>
                    <a:pt x="97392" y="115029"/>
                  </a:lnTo>
                  <a:lnTo>
                    <a:pt x="105872" y="114120"/>
                  </a:lnTo>
                  <a:lnTo>
                    <a:pt x="121534" y="119351"/>
                  </a:lnTo>
                  <a:lnTo>
                    <a:pt x="143505" y="135449"/>
                  </a:lnTo>
                  <a:lnTo>
                    <a:pt x="170719" y="170255"/>
                  </a:lnTo>
                  <a:lnTo>
                    <a:pt x="194945" y="230615"/>
                  </a:lnTo>
                  <a:lnTo>
                    <a:pt x="200041" y="263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860048" y="3037958"/>
              <a:ext cx="119186" cy="152177"/>
            </a:xfrm>
            <a:custGeom>
              <a:avLst/>
              <a:gdLst/>
              <a:ahLst/>
              <a:cxnLst/>
              <a:rect l="0" t="0" r="0" b="0"/>
              <a:pathLst>
                <a:path w="119186" h="152177">
                  <a:moveTo>
                    <a:pt x="3288" y="89005"/>
                  </a:moveTo>
                  <a:lnTo>
                    <a:pt x="20056" y="77827"/>
                  </a:lnTo>
                  <a:lnTo>
                    <a:pt x="75614" y="66130"/>
                  </a:lnTo>
                  <a:lnTo>
                    <a:pt x="96264" y="58951"/>
                  </a:lnTo>
                  <a:lnTo>
                    <a:pt x="113241" y="47962"/>
                  </a:lnTo>
                  <a:lnTo>
                    <a:pt x="117534" y="39416"/>
                  </a:lnTo>
                  <a:lnTo>
                    <a:pt x="119185" y="17443"/>
                  </a:lnTo>
                  <a:lnTo>
                    <a:pt x="114478" y="9711"/>
                  </a:lnTo>
                  <a:lnTo>
                    <a:pt x="106661" y="4557"/>
                  </a:lnTo>
                  <a:lnTo>
                    <a:pt x="86666" y="0"/>
                  </a:lnTo>
                  <a:lnTo>
                    <a:pt x="66082" y="1874"/>
                  </a:lnTo>
                  <a:lnTo>
                    <a:pt x="48354" y="9726"/>
                  </a:lnTo>
                  <a:lnTo>
                    <a:pt x="17909" y="33831"/>
                  </a:lnTo>
                  <a:lnTo>
                    <a:pt x="2031" y="59789"/>
                  </a:lnTo>
                  <a:lnTo>
                    <a:pt x="0" y="79530"/>
                  </a:lnTo>
                  <a:lnTo>
                    <a:pt x="1096" y="89707"/>
                  </a:lnTo>
                  <a:lnTo>
                    <a:pt x="11673" y="107255"/>
                  </a:lnTo>
                  <a:lnTo>
                    <a:pt x="47058" y="137584"/>
                  </a:lnTo>
                  <a:lnTo>
                    <a:pt x="67195" y="145691"/>
                  </a:lnTo>
                  <a:lnTo>
                    <a:pt x="98045" y="15217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389588" y="2947979"/>
              <a:ext cx="176604" cy="192960"/>
            </a:xfrm>
            <a:custGeom>
              <a:avLst/>
              <a:gdLst/>
              <a:ahLst/>
              <a:cxnLst/>
              <a:rect l="0" t="0" r="0" b="0"/>
              <a:pathLst>
                <a:path w="176604" h="192960">
                  <a:moveTo>
                    <a:pt x="115987" y="0"/>
                  </a:moveTo>
                  <a:lnTo>
                    <a:pt x="93630" y="0"/>
                  </a:lnTo>
                  <a:lnTo>
                    <a:pt x="62959" y="11178"/>
                  </a:lnTo>
                  <a:lnTo>
                    <a:pt x="5729" y="49498"/>
                  </a:lnTo>
                  <a:lnTo>
                    <a:pt x="1537" y="57565"/>
                  </a:lnTo>
                  <a:lnTo>
                    <a:pt x="0" y="75887"/>
                  </a:lnTo>
                  <a:lnTo>
                    <a:pt x="4737" y="83347"/>
                  </a:lnTo>
                  <a:lnTo>
                    <a:pt x="22479" y="94755"/>
                  </a:lnTo>
                  <a:lnTo>
                    <a:pt x="84511" y="119015"/>
                  </a:lnTo>
                  <a:lnTo>
                    <a:pt x="147582" y="140353"/>
                  </a:lnTo>
                  <a:lnTo>
                    <a:pt x="173572" y="156490"/>
                  </a:lnTo>
                  <a:lnTo>
                    <a:pt x="176603" y="162818"/>
                  </a:lnTo>
                  <a:lnTo>
                    <a:pt x="176285" y="169377"/>
                  </a:lnTo>
                  <a:lnTo>
                    <a:pt x="173733" y="176089"/>
                  </a:lnTo>
                  <a:lnTo>
                    <a:pt x="161539" y="186666"/>
                  </a:lnTo>
                  <a:lnTo>
                    <a:pt x="153374" y="191125"/>
                  </a:lnTo>
                  <a:lnTo>
                    <a:pt x="134943" y="192959"/>
                  </a:lnTo>
                  <a:lnTo>
                    <a:pt x="79927" y="181482"/>
                  </a:lnTo>
                  <a:lnTo>
                    <a:pt x="63344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663502" y="3021678"/>
              <a:ext cx="118899" cy="135477"/>
            </a:xfrm>
            <a:custGeom>
              <a:avLst/>
              <a:gdLst/>
              <a:ahLst/>
              <a:cxnLst/>
              <a:rect l="0" t="0" r="0" b="0"/>
              <a:pathLst>
                <a:path w="118899" h="135477">
                  <a:moveTo>
                    <a:pt x="0" y="31586"/>
                  </a:moveTo>
                  <a:lnTo>
                    <a:pt x="5589" y="93679"/>
                  </a:lnTo>
                  <a:lnTo>
                    <a:pt x="14654" y="126023"/>
                  </a:lnTo>
                  <a:lnTo>
                    <a:pt x="21468" y="131979"/>
                  </a:lnTo>
                  <a:lnTo>
                    <a:pt x="30690" y="134779"/>
                  </a:lnTo>
                  <a:lnTo>
                    <a:pt x="41517" y="135476"/>
                  </a:lnTo>
                  <a:lnTo>
                    <a:pt x="62906" y="130012"/>
                  </a:lnTo>
                  <a:lnTo>
                    <a:pt x="91558" y="113782"/>
                  </a:lnTo>
                  <a:lnTo>
                    <a:pt x="99643" y="107440"/>
                  </a:lnTo>
                  <a:lnTo>
                    <a:pt x="111747" y="87916"/>
                  </a:lnTo>
                  <a:lnTo>
                    <a:pt x="116612" y="76158"/>
                  </a:lnTo>
                  <a:lnTo>
                    <a:pt x="118898" y="50616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842487" y="3031194"/>
              <a:ext cx="242156" cy="120400"/>
            </a:xfrm>
            <a:custGeom>
              <a:avLst/>
              <a:gdLst/>
              <a:ahLst/>
              <a:cxnLst/>
              <a:rect l="0" t="0" r="0" b="0"/>
              <a:pathLst>
                <a:path w="242156" h="120400">
                  <a:moveTo>
                    <a:pt x="0" y="74712"/>
                  </a:moveTo>
                  <a:lnTo>
                    <a:pt x="15618" y="120399"/>
                  </a:lnTo>
                  <a:lnTo>
                    <a:pt x="13726" y="101637"/>
                  </a:lnTo>
                  <a:lnTo>
                    <a:pt x="25449" y="47452"/>
                  </a:lnTo>
                  <a:lnTo>
                    <a:pt x="40946" y="18412"/>
                  </a:lnTo>
                  <a:lnTo>
                    <a:pt x="47184" y="14952"/>
                  </a:lnTo>
                  <a:lnTo>
                    <a:pt x="53683" y="14985"/>
                  </a:lnTo>
                  <a:lnTo>
                    <a:pt x="60355" y="17347"/>
                  </a:lnTo>
                  <a:lnTo>
                    <a:pt x="70888" y="29330"/>
                  </a:lnTo>
                  <a:lnTo>
                    <a:pt x="75334" y="37438"/>
                  </a:lnTo>
                  <a:lnTo>
                    <a:pt x="80639" y="40504"/>
                  </a:lnTo>
                  <a:lnTo>
                    <a:pt x="86514" y="40209"/>
                  </a:lnTo>
                  <a:lnTo>
                    <a:pt x="99282" y="33641"/>
                  </a:lnTo>
                  <a:lnTo>
                    <a:pt x="133494" y="3735"/>
                  </a:lnTo>
                  <a:lnTo>
                    <a:pt x="142809" y="488"/>
                  </a:lnTo>
                  <a:lnTo>
                    <a:pt x="165636" y="0"/>
                  </a:lnTo>
                  <a:lnTo>
                    <a:pt x="185140" y="6802"/>
                  </a:lnTo>
                  <a:lnTo>
                    <a:pt x="201607" y="18794"/>
                  </a:lnTo>
                  <a:lnTo>
                    <a:pt x="216725" y="35821"/>
                  </a:lnTo>
                  <a:lnTo>
                    <a:pt x="225004" y="58207"/>
                  </a:lnTo>
                  <a:lnTo>
                    <a:pt x="242155" y="1168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344748" y="3000621"/>
              <a:ext cx="147422" cy="160668"/>
            </a:xfrm>
            <a:custGeom>
              <a:avLst/>
              <a:gdLst/>
              <a:ahLst/>
              <a:cxnLst/>
              <a:rect l="0" t="0" r="0" b="0"/>
              <a:pathLst>
                <a:path w="147422" h="160668">
                  <a:moveTo>
                    <a:pt x="97863" y="21057"/>
                  </a:moveTo>
                  <a:lnTo>
                    <a:pt x="55171" y="24177"/>
                  </a:lnTo>
                  <a:lnTo>
                    <a:pt x="35605" y="30633"/>
                  </a:lnTo>
                  <a:lnTo>
                    <a:pt x="19110" y="41301"/>
                  </a:lnTo>
                  <a:lnTo>
                    <a:pt x="7099" y="56961"/>
                  </a:lnTo>
                  <a:lnTo>
                    <a:pt x="2259" y="66050"/>
                  </a:lnTo>
                  <a:lnTo>
                    <a:pt x="0" y="91747"/>
                  </a:lnTo>
                  <a:lnTo>
                    <a:pt x="4065" y="119156"/>
                  </a:lnTo>
                  <a:lnTo>
                    <a:pt x="13671" y="139136"/>
                  </a:lnTo>
                  <a:lnTo>
                    <a:pt x="28859" y="152695"/>
                  </a:lnTo>
                  <a:lnTo>
                    <a:pt x="37822" y="157949"/>
                  </a:lnTo>
                  <a:lnTo>
                    <a:pt x="57140" y="160667"/>
                  </a:lnTo>
                  <a:lnTo>
                    <a:pt x="98137" y="152880"/>
                  </a:lnTo>
                  <a:lnTo>
                    <a:pt x="123941" y="137845"/>
                  </a:lnTo>
                  <a:lnTo>
                    <a:pt x="135969" y="122096"/>
                  </a:lnTo>
                  <a:lnTo>
                    <a:pt x="144045" y="102228"/>
                  </a:lnTo>
                  <a:lnTo>
                    <a:pt x="147421" y="65905"/>
                  </a:lnTo>
                  <a:lnTo>
                    <a:pt x="144065" y="43329"/>
                  </a:lnTo>
                  <a:lnTo>
                    <a:pt x="135555" y="24717"/>
                  </a:lnTo>
                  <a:lnTo>
                    <a:pt x="11892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574799" y="2842694"/>
              <a:ext cx="131025" cy="305327"/>
            </a:xfrm>
            <a:custGeom>
              <a:avLst/>
              <a:gdLst/>
              <a:ahLst/>
              <a:cxnLst/>
              <a:rect l="0" t="0" r="0" b="0"/>
              <a:pathLst>
                <a:path w="131025" h="305327">
                  <a:moveTo>
                    <a:pt x="57325" y="305326"/>
                  </a:moveTo>
                  <a:lnTo>
                    <a:pt x="39367" y="244216"/>
                  </a:lnTo>
                  <a:lnTo>
                    <a:pt x="25658" y="194209"/>
                  </a:lnTo>
                  <a:lnTo>
                    <a:pt x="11685" y="139878"/>
                  </a:lnTo>
                  <a:lnTo>
                    <a:pt x="0" y="86945"/>
                  </a:lnTo>
                  <a:lnTo>
                    <a:pt x="1821" y="59309"/>
                  </a:lnTo>
                  <a:lnTo>
                    <a:pt x="9650" y="37668"/>
                  </a:lnTo>
                  <a:lnTo>
                    <a:pt x="15013" y="28622"/>
                  </a:lnTo>
                  <a:lnTo>
                    <a:pt x="30331" y="15450"/>
                  </a:lnTo>
                  <a:lnTo>
                    <a:pt x="50007" y="6867"/>
                  </a:lnTo>
                  <a:lnTo>
                    <a:pt x="97647" y="1356"/>
                  </a:lnTo>
                  <a:lnTo>
                    <a:pt x="13102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600538" y="3000621"/>
              <a:ext cx="115815" cy="2"/>
            </a:xfrm>
            <a:custGeom>
              <a:avLst/>
              <a:gdLst/>
              <a:ahLst/>
              <a:cxnLst/>
              <a:rect l="0" t="0" r="0" b="0"/>
              <a:pathLst>
                <a:path w="115815" h="2">
                  <a:moveTo>
                    <a:pt x="115814" y="0"/>
                  </a:moveTo>
                  <a:lnTo>
                    <a:pt x="66883" y="1"/>
                  </a:lnTo>
                  <a:lnTo>
                    <a:pt x="28396" y="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973141" y="2984178"/>
              <a:ext cx="227523" cy="153315"/>
            </a:xfrm>
            <a:custGeom>
              <a:avLst/>
              <a:gdLst/>
              <a:ahLst/>
              <a:cxnLst/>
              <a:rect l="0" t="0" r="0" b="0"/>
              <a:pathLst>
                <a:path w="227523" h="153315">
                  <a:moveTo>
                    <a:pt x="111708" y="79614"/>
                  </a:moveTo>
                  <a:lnTo>
                    <a:pt x="117298" y="62847"/>
                  </a:lnTo>
                  <a:lnTo>
                    <a:pt x="113803" y="45256"/>
                  </a:lnTo>
                  <a:lnTo>
                    <a:pt x="98681" y="18741"/>
                  </a:lnTo>
                  <a:lnTo>
                    <a:pt x="92495" y="10956"/>
                  </a:lnTo>
                  <a:lnTo>
                    <a:pt x="73143" y="2307"/>
                  </a:lnTo>
                  <a:lnTo>
                    <a:pt x="61432" y="0"/>
                  </a:lnTo>
                  <a:lnTo>
                    <a:pt x="51284" y="802"/>
                  </a:lnTo>
                  <a:lnTo>
                    <a:pt x="33771" y="7932"/>
                  </a:lnTo>
                  <a:lnTo>
                    <a:pt x="10757" y="30689"/>
                  </a:lnTo>
                  <a:lnTo>
                    <a:pt x="2500" y="52801"/>
                  </a:lnTo>
                  <a:lnTo>
                    <a:pt x="0" y="77056"/>
                  </a:lnTo>
                  <a:lnTo>
                    <a:pt x="2789" y="99534"/>
                  </a:lnTo>
                  <a:lnTo>
                    <a:pt x="11047" y="118103"/>
                  </a:lnTo>
                  <a:lnTo>
                    <a:pt x="16525" y="126331"/>
                  </a:lnTo>
                  <a:lnTo>
                    <a:pt x="31970" y="138592"/>
                  </a:lnTo>
                  <a:lnTo>
                    <a:pt x="41002" y="143499"/>
                  </a:lnTo>
                  <a:lnTo>
                    <a:pt x="60396" y="145832"/>
                  </a:lnTo>
                  <a:lnTo>
                    <a:pt x="79544" y="141800"/>
                  </a:lnTo>
                  <a:lnTo>
                    <a:pt x="95854" y="132209"/>
                  </a:lnTo>
                  <a:lnTo>
                    <a:pt x="118189" y="108066"/>
                  </a:lnTo>
                  <a:lnTo>
                    <a:pt x="126287" y="85631"/>
                  </a:lnTo>
                  <a:lnTo>
                    <a:pt x="129886" y="69420"/>
                  </a:lnTo>
                  <a:lnTo>
                    <a:pt x="130846" y="71648"/>
                  </a:lnTo>
                  <a:lnTo>
                    <a:pt x="131486" y="77813"/>
                  </a:lnTo>
                  <a:lnTo>
                    <a:pt x="143565" y="103257"/>
                  </a:lnTo>
                  <a:lnTo>
                    <a:pt x="161961" y="127434"/>
                  </a:lnTo>
                  <a:lnTo>
                    <a:pt x="187819" y="143826"/>
                  </a:lnTo>
                  <a:lnTo>
                    <a:pt x="227522" y="1533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255500" y="2895336"/>
              <a:ext cx="29392" cy="273742"/>
            </a:xfrm>
            <a:custGeom>
              <a:avLst/>
              <a:gdLst/>
              <a:ahLst/>
              <a:cxnLst/>
              <a:rect l="0" t="0" r="0" b="0"/>
              <a:pathLst>
                <a:path w="29392" h="273742">
                  <a:moveTo>
                    <a:pt x="8334" y="0"/>
                  </a:moveTo>
                  <a:lnTo>
                    <a:pt x="0" y="37478"/>
                  </a:lnTo>
                  <a:lnTo>
                    <a:pt x="1575" y="75446"/>
                  </a:lnTo>
                  <a:lnTo>
                    <a:pt x="6999" y="135786"/>
                  </a:lnTo>
                  <a:lnTo>
                    <a:pt x="13527" y="186722"/>
                  </a:lnTo>
                  <a:lnTo>
                    <a:pt x="26493" y="247811"/>
                  </a:lnTo>
                  <a:lnTo>
                    <a:pt x="29391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390176" y="2895336"/>
              <a:ext cx="21058" cy="242157"/>
            </a:xfrm>
            <a:custGeom>
              <a:avLst/>
              <a:gdLst/>
              <a:ahLst/>
              <a:cxnLst/>
              <a:rect l="0" t="0" r="0" b="0"/>
              <a:pathLst>
                <a:path w="21058" h="242157">
                  <a:moveTo>
                    <a:pt x="0" y="0"/>
                  </a:moveTo>
                  <a:lnTo>
                    <a:pt x="0" y="54145"/>
                  </a:lnTo>
                  <a:lnTo>
                    <a:pt x="0" y="114681"/>
                  </a:lnTo>
                  <a:lnTo>
                    <a:pt x="14471" y="174558"/>
                  </a:lnTo>
                  <a:lnTo>
                    <a:pt x="19756" y="222087"/>
                  </a:lnTo>
                  <a:lnTo>
                    <a:pt x="21057" y="2421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737616" y="2853222"/>
              <a:ext cx="19161" cy="263214"/>
            </a:xfrm>
            <a:custGeom>
              <a:avLst/>
              <a:gdLst/>
              <a:ahLst/>
              <a:cxnLst/>
              <a:rect l="0" t="0" r="0" b="0"/>
              <a:pathLst>
                <a:path w="19161" h="263214">
                  <a:moveTo>
                    <a:pt x="0" y="0"/>
                  </a:moveTo>
                  <a:lnTo>
                    <a:pt x="0" y="57264"/>
                  </a:lnTo>
                  <a:lnTo>
                    <a:pt x="3120" y="106655"/>
                  </a:lnTo>
                  <a:lnTo>
                    <a:pt x="11453" y="155214"/>
                  </a:lnTo>
                  <a:lnTo>
                    <a:pt x="19160" y="213544"/>
                  </a:lnTo>
                  <a:lnTo>
                    <a:pt x="10529" y="263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684974" y="2958507"/>
              <a:ext cx="168457" cy="10530"/>
            </a:xfrm>
            <a:custGeom>
              <a:avLst/>
              <a:gdLst/>
              <a:ahLst/>
              <a:cxnLst/>
              <a:rect l="0" t="0" r="0" b="0"/>
              <a:pathLst>
                <a:path w="168457" h="10530">
                  <a:moveTo>
                    <a:pt x="168456" y="0"/>
                  </a:moveTo>
                  <a:lnTo>
                    <a:pt x="119525" y="3120"/>
                  </a:lnTo>
                  <a:lnTo>
                    <a:pt x="60394" y="906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853430" y="2811108"/>
              <a:ext cx="168457" cy="263214"/>
            </a:xfrm>
            <a:custGeom>
              <a:avLst/>
              <a:gdLst/>
              <a:ahLst/>
              <a:cxnLst/>
              <a:rect l="0" t="0" r="0" b="0"/>
              <a:pathLst>
                <a:path w="168457" h="263214">
                  <a:moveTo>
                    <a:pt x="0" y="0"/>
                  </a:moveTo>
                  <a:lnTo>
                    <a:pt x="5589" y="58617"/>
                  </a:lnTo>
                  <a:lnTo>
                    <a:pt x="18211" y="118334"/>
                  </a:lnTo>
                  <a:lnTo>
                    <a:pt x="26084" y="172463"/>
                  </a:lnTo>
                  <a:lnTo>
                    <a:pt x="36564" y="220027"/>
                  </a:lnTo>
                  <a:lnTo>
                    <a:pt x="36074" y="220384"/>
                  </a:lnTo>
                  <a:lnTo>
                    <a:pt x="34578" y="217113"/>
                  </a:lnTo>
                  <a:lnTo>
                    <a:pt x="35920" y="212592"/>
                  </a:lnTo>
                  <a:lnTo>
                    <a:pt x="61157" y="176247"/>
                  </a:lnTo>
                  <a:lnTo>
                    <a:pt x="70017" y="170141"/>
                  </a:lnTo>
                  <a:lnTo>
                    <a:pt x="92340" y="163356"/>
                  </a:lnTo>
                  <a:lnTo>
                    <a:pt x="102504" y="165056"/>
                  </a:lnTo>
                  <a:lnTo>
                    <a:pt x="120036" y="176304"/>
                  </a:lnTo>
                  <a:lnTo>
                    <a:pt x="137471" y="202367"/>
                  </a:lnTo>
                  <a:lnTo>
                    <a:pt x="168456" y="263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049049" y="2924119"/>
              <a:ext cx="94354" cy="139674"/>
            </a:xfrm>
            <a:custGeom>
              <a:avLst/>
              <a:gdLst/>
              <a:ahLst/>
              <a:cxnLst/>
              <a:rect l="0" t="0" r="0" b="0"/>
              <a:pathLst>
                <a:path w="94354" h="139674">
                  <a:moveTo>
                    <a:pt x="14951" y="76502"/>
                  </a:moveTo>
                  <a:lnTo>
                    <a:pt x="68826" y="57374"/>
                  </a:lnTo>
                  <a:lnTo>
                    <a:pt x="89198" y="46164"/>
                  </a:lnTo>
                  <a:lnTo>
                    <a:pt x="93695" y="38729"/>
                  </a:lnTo>
                  <a:lnTo>
                    <a:pt x="94353" y="30264"/>
                  </a:lnTo>
                  <a:lnTo>
                    <a:pt x="92452" y="21110"/>
                  </a:lnTo>
                  <a:lnTo>
                    <a:pt x="87676" y="13838"/>
                  </a:lnTo>
                  <a:lnTo>
                    <a:pt x="73009" y="2638"/>
                  </a:lnTo>
                  <a:lnTo>
                    <a:pt x="54792" y="0"/>
                  </a:lnTo>
                  <a:lnTo>
                    <a:pt x="34998" y="3897"/>
                  </a:lnTo>
                  <a:lnTo>
                    <a:pt x="14502" y="13428"/>
                  </a:lnTo>
                  <a:lnTo>
                    <a:pt x="7632" y="21584"/>
                  </a:lnTo>
                  <a:lnTo>
                    <a:pt x="0" y="43126"/>
                  </a:lnTo>
                  <a:lnTo>
                    <a:pt x="1292" y="75972"/>
                  </a:lnTo>
                  <a:lnTo>
                    <a:pt x="9084" y="107931"/>
                  </a:lnTo>
                  <a:lnTo>
                    <a:pt x="14549" y="116172"/>
                  </a:lnTo>
                  <a:lnTo>
                    <a:pt x="29980" y="128448"/>
                  </a:lnTo>
                  <a:lnTo>
                    <a:pt x="88650" y="13967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364163" y="2758573"/>
              <a:ext cx="194677" cy="359470"/>
            </a:xfrm>
            <a:custGeom>
              <a:avLst/>
              <a:gdLst/>
              <a:ahLst/>
              <a:cxnLst/>
              <a:rect l="0" t="0" r="0" b="0"/>
              <a:pathLst>
                <a:path w="194677" h="359470">
                  <a:moveTo>
                    <a:pt x="131505" y="231520"/>
                  </a:moveTo>
                  <a:lnTo>
                    <a:pt x="121930" y="207474"/>
                  </a:lnTo>
                  <a:lnTo>
                    <a:pt x="111262" y="193147"/>
                  </a:lnTo>
                  <a:lnTo>
                    <a:pt x="92482" y="182100"/>
                  </a:lnTo>
                  <a:lnTo>
                    <a:pt x="80923" y="177516"/>
                  </a:lnTo>
                  <a:lnTo>
                    <a:pt x="69708" y="176800"/>
                  </a:lnTo>
                  <a:lnTo>
                    <a:pt x="47888" y="182243"/>
                  </a:lnTo>
                  <a:lnTo>
                    <a:pt x="15873" y="204051"/>
                  </a:lnTo>
                  <a:lnTo>
                    <a:pt x="4074" y="225941"/>
                  </a:lnTo>
                  <a:lnTo>
                    <a:pt x="0" y="251267"/>
                  </a:lnTo>
                  <a:lnTo>
                    <a:pt x="9841" y="313958"/>
                  </a:lnTo>
                  <a:lnTo>
                    <a:pt x="25136" y="341214"/>
                  </a:lnTo>
                  <a:lnTo>
                    <a:pt x="40946" y="353582"/>
                  </a:lnTo>
                  <a:lnTo>
                    <a:pt x="50076" y="358518"/>
                  </a:lnTo>
                  <a:lnTo>
                    <a:pt x="59672" y="359469"/>
                  </a:lnTo>
                  <a:lnTo>
                    <a:pt x="79692" y="354287"/>
                  </a:lnTo>
                  <a:lnTo>
                    <a:pt x="105105" y="338215"/>
                  </a:lnTo>
                  <a:lnTo>
                    <a:pt x="127452" y="307457"/>
                  </a:lnTo>
                  <a:lnTo>
                    <a:pt x="151566" y="246633"/>
                  </a:lnTo>
                  <a:lnTo>
                    <a:pt x="166403" y="186802"/>
                  </a:lnTo>
                  <a:lnTo>
                    <a:pt x="178260" y="138329"/>
                  </a:lnTo>
                  <a:lnTo>
                    <a:pt x="174461" y="78738"/>
                  </a:lnTo>
                  <a:lnTo>
                    <a:pt x="172616" y="25259"/>
                  </a:lnTo>
                  <a:lnTo>
                    <a:pt x="168104" y="1808"/>
                  </a:lnTo>
                  <a:lnTo>
                    <a:pt x="166432" y="0"/>
                  </a:lnTo>
                  <a:lnTo>
                    <a:pt x="157941" y="54124"/>
                  </a:lnTo>
                  <a:lnTo>
                    <a:pt x="159745" y="103179"/>
                  </a:lnTo>
                  <a:lnTo>
                    <a:pt x="162099" y="154758"/>
                  </a:lnTo>
                  <a:lnTo>
                    <a:pt x="164064" y="215014"/>
                  </a:lnTo>
                  <a:lnTo>
                    <a:pt x="177719" y="272847"/>
                  </a:lnTo>
                  <a:lnTo>
                    <a:pt x="194676" y="30521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614555" y="2913287"/>
              <a:ext cx="186440" cy="165182"/>
            </a:xfrm>
            <a:custGeom>
              <a:avLst/>
              <a:gdLst/>
              <a:ahLst/>
              <a:cxnLst/>
              <a:rect l="0" t="0" r="0" b="0"/>
              <a:pathLst>
                <a:path w="186440" h="165182">
                  <a:moveTo>
                    <a:pt x="123268" y="97863"/>
                  </a:moveTo>
                  <a:lnTo>
                    <a:pt x="120149" y="55171"/>
                  </a:lnTo>
                  <a:lnTo>
                    <a:pt x="113693" y="35605"/>
                  </a:lnTo>
                  <a:lnTo>
                    <a:pt x="103025" y="19110"/>
                  </a:lnTo>
                  <a:lnTo>
                    <a:pt x="87366" y="7100"/>
                  </a:lnTo>
                  <a:lnTo>
                    <a:pt x="78276" y="2259"/>
                  </a:lnTo>
                  <a:lnTo>
                    <a:pt x="58819" y="0"/>
                  </a:lnTo>
                  <a:lnTo>
                    <a:pt x="39642" y="4066"/>
                  </a:lnTo>
                  <a:lnTo>
                    <a:pt x="23320" y="13671"/>
                  </a:lnTo>
                  <a:lnTo>
                    <a:pt x="11387" y="31978"/>
                  </a:lnTo>
                  <a:lnTo>
                    <a:pt x="3353" y="55713"/>
                  </a:lnTo>
                  <a:lnTo>
                    <a:pt x="0" y="94213"/>
                  </a:lnTo>
                  <a:lnTo>
                    <a:pt x="7066" y="128367"/>
                  </a:lnTo>
                  <a:lnTo>
                    <a:pt x="17421" y="150025"/>
                  </a:lnTo>
                  <a:lnTo>
                    <a:pt x="25797" y="157204"/>
                  </a:lnTo>
                  <a:lnTo>
                    <a:pt x="47582" y="165181"/>
                  </a:lnTo>
                  <a:lnTo>
                    <a:pt x="57603" y="164968"/>
                  </a:lnTo>
                  <a:lnTo>
                    <a:pt x="74977" y="158493"/>
                  </a:lnTo>
                  <a:lnTo>
                    <a:pt x="97912" y="141694"/>
                  </a:lnTo>
                  <a:lnTo>
                    <a:pt x="113936" y="116309"/>
                  </a:lnTo>
                  <a:lnTo>
                    <a:pt x="126092" y="86561"/>
                  </a:lnTo>
                  <a:lnTo>
                    <a:pt x="131000" y="83309"/>
                  </a:lnTo>
                  <a:lnTo>
                    <a:pt x="136612" y="84651"/>
                  </a:lnTo>
                  <a:lnTo>
                    <a:pt x="142692" y="89055"/>
                  </a:lnTo>
                  <a:lnTo>
                    <a:pt x="152569" y="103307"/>
                  </a:lnTo>
                  <a:lnTo>
                    <a:pt x="167825" y="127942"/>
                  </a:lnTo>
                  <a:lnTo>
                    <a:pt x="186439" y="15050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864165" y="2716352"/>
              <a:ext cx="31587" cy="294799"/>
            </a:xfrm>
            <a:custGeom>
              <a:avLst/>
              <a:gdLst/>
              <a:ahLst/>
              <a:cxnLst/>
              <a:rect l="0" t="0" r="0" b="0"/>
              <a:pathLst>
                <a:path w="31587" h="294799">
                  <a:moveTo>
                    <a:pt x="0" y="0"/>
                  </a:moveTo>
                  <a:lnTo>
                    <a:pt x="0" y="48931"/>
                  </a:lnTo>
                  <a:lnTo>
                    <a:pt x="0" y="108061"/>
                  </a:lnTo>
                  <a:lnTo>
                    <a:pt x="8334" y="170555"/>
                  </a:lnTo>
                  <a:lnTo>
                    <a:pt x="15685" y="225022"/>
                  </a:lnTo>
                  <a:lnTo>
                    <a:pt x="28683" y="277161"/>
                  </a:lnTo>
                  <a:lnTo>
                    <a:pt x="31586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758880" y="2832165"/>
              <a:ext cx="242157" cy="31587"/>
            </a:xfrm>
            <a:custGeom>
              <a:avLst/>
              <a:gdLst/>
              <a:ahLst/>
              <a:cxnLst/>
              <a:rect l="0" t="0" r="0" b="0"/>
              <a:pathLst>
                <a:path w="242157" h="31587">
                  <a:moveTo>
                    <a:pt x="242156" y="0"/>
                  </a:moveTo>
                  <a:lnTo>
                    <a:pt x="188011" y="3120"/>
                  </a:lnTo>
                  <a:lnTo>
                    <a:pt x="133065" y="9066"/>
                  </a:lnTo>
                  <a:lnTo>
                    <a:pt x="71085" y="18645"/>
                  </a:lnTo>
                  <a:lnTo>
                    <a:pt x="25740" y="2868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005177" y="2908196"/>
              <a:ext cx="227487" cy="134540"/>
            </a:xfrm>
            <a:custGeom>
              <a:avLst/>
              <a:gdLst/>
              <a:ahLst/>
              <a:cxnLst/>
              <a:rect l="0" t="0" r="0" b="0"/>
              <a:pathLst>
                <a:path w="227487" h="134540">
                  <a:moveTo>
                    <a:pt x="143258" y="29254"/>
                  </a:moveTo>
                  <a:lnTo>
                    <a:pt x="99295" y="5535"/>
                  </a:lnTo>
                  <a:lnTo>
                    <a:pt x="63421" y="0"/>
                  </a:lnTo>
                  <a:lnTo>
                    <a:pt x="43044" y="4944"/>
                  </a:lnTo>
                  <a:lnTo>
                    <a:pt x="10899" y="27182"/>
                  </a:lnTo>
                  <a:lnTo>
                    <a:pt x="2543" y="46661"/>
                  </a:lnTo>
                  <a:lnTo>
                    <a:pt x="0" y="69746"/>
                  </a:lnTo>
                  <a:lnTo>
                    <a:pt x="2769" y="91704"/>
                  </a:lnTo>
                  <a:lnTo>
                    <a:pt x="8654" y="98964"/>
                  </a:lnTo>
                  <a:lnTo>
                    <a:pt x="27672" y="107030"/>
                  </a:lnTo>
                  <a:lnTo>
                    <a:pt x="48602" y="107495"/>
                  </a:lnTo>
                  <a:lnTo>
                    <a:pt x="68433" y="102632"/>
                  </a:lnTo>
                  <a:lnTo>
                    <a:pt x="130263" y="68743"/>
                  </a:lnTo>
                  <a:lnTo>
                    <a:pt x="138104" y="62600"/>
                  </a:lnTo>
                  <a:lnTo>
                    <a:pt x="144501" y="63183"/>
                  </a:lnTo>
                  <a:lnTo>
                    <a:pt x="149936" y="68251"/>
                  </a:lnTo>
                  <a:lnTo>
                    <a:pt x="172653" y="98829"/>
                  </a:lnTo>
                  <a:lnTo>
                    <a:pt x="205736" y="125059"/>
                  </a:lnTo>
                  <a:lnTo>
                    <a:pt x="227486" y="1345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580103" y="2958507"/>
              <a:ext cx="1" cy="94758"/>
            </a:xfrm>
            <a:custGeom>
              <a:avLst/>
              <a:gdLst/>
              <a:ahLst/>
              <a:cxnLst/>
              <a:rect l="0" t="0" r="0" b="0"/>
              <a:pathLst>
                <a:path w="1" h="94758">
                  <a:moveTo>
                    <a:pt x="0" y="0"/>
                  </a:moveTo>
                  <a:lnTo>
                    <a:pt x="0" y="58617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569575" y="2811108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706879" y="2726880"/>
              <a:ext cx="20624" cy="252685"/>
            </a:xfrm>
            <a:custGeom>
              <a:avLst/>
              <a:gdLst/>
              <a:ahLst/>
              <a:cxnLst/>
              <a:rect l="0" t="0" r="0" b="0"/>
              <a:pathLst>
                <a:path w="20624" h="252685">
                  <a:moveTo>
                    <a:pt x="10095" y="0"/>
                  </a:moveTo>
                  <a:lnTo>
                    <a:pt x="1762" y="37479"/>
                  </a:lnTo>
                  <a:lnTo>
                    <a:pt x="0" y="94491"/>
                  </a:lnTo>
                  <a:lnTo>
                    <a:pt x="8058" y="152503"/>
                  </a:lnTo>
                  <a:lnTo>
                    <a:pt x="18737" y="215445"/>
                  </a:lnTo>
                  <a:lnTo>
                    <a:pt x="20623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674860" y="2853222"/>
              <a:ext cx="126343" cy="31587"/>
            </a:xfrm>
            <a:custGeom>
              <a:avLst/>
              <a:gdLst/>
              <a:ahLst/>
              <a:cxnLst/>
              <a:rect l="0" t="0" r="0" b="0"/>
              <a:pathLst>
                <a:path w="126343" h="31587">
                  <a:moveTo>
                    <a:pt x="126342" y="0"/>
                  </a:moveTo>
                  <a:lnTo>
                    <a:pt x="65231" y="17959"/>
                  </a:lnTo>
                  <a:lnTo>
                    <a:pt x="24583" y="2854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822259" y="2867813"/>
              <a:ext cx="121153" cy="153866"/>
            </a:xfrm>
            <a:custGeom>
              <a:avLst/>
              <a:gdLst/>
              <a:ahLst/>
              <a:cxnLst/>
              <a:rect l="0" t="0" r="0" b="0"/>
              <a:pathLst>
                <a:path w="121153" h="153866">
                  <a:moveTo>
                    <a:pt x="0" y="69637"/>
                  </a:moveTo>
                  <a:lnTo>
                    <a:pt x="37478" y="61304"/>
                  </a:lnTo>
                  <a:lnTo>
                    <a:pt x="61110" y="57745"/>
                  </a:lnTo>
                  <a:lnTo>
                    <a:pt x="115542" y="29929"/>
                  </a:lnTo>
                  <a:lnTo>
                    <a:pt x="120312" y="23278"/>
                  </a:lnTo>
                  <a:lnTo>
                    <a:pt x="121152" y="16504"/>
                  </a:lnTo>
                  <a:lnTo>
                    <a:pt x="119372" y="9649"/>
                  </a:lnTo>
                  <a:lnTo>
                    <a:pt x="113506" y="5078"/>
                  </a:lnTo>
                  <a:lnTo>
                    <a:pt x="94511" y="0"/>
                  </a:lnTo>
                  <a:lnTo>
                    <a:pt x="63098" y="2731"/>
                  </a:lnTo>
                  <a:lnTo>
                    <a:pt x="31563" y="16538"/>
                  </a:lnTo>
                  <a:lnTo>
                    <a:pt x="16758" y="35119"/>
                  </a:lnTo>
                  <a:lnTo>
                    <a:pt x="11172" y="46625"/>
                  </a:lnTo>
                  <a:lnTo>
                    <a:pt x="8085" y="71888"/>
                  </a:lnTo>
                  <a:lnTo>
                    <a:pt x="11782" y="96374"/>
                  </a:lnTo>
                  <a:lnTo>
                    <a:pt x="21224" y="115055"/>
                  </a:lnTo>
                  <a:lnTo>
                    <a:pt x="36339" y="128038"/>
                  </a:lnTo>
                  <a:lnTo>
                    <a:pt x="73699" y="1538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001243" y="2916595"/>
              <a:ext cx="263214" cy="104388"/>
            </a:xfrm>
            <a:custGeom>
              <a:avLst/>
              <a:gdLst/>
              <a:ahLst/>
              <a:cxnLst/>
              <a:rect l="0" t="0" r="0" b="0"/>
              <a:pathLst>
                <a:path w="263214" h="104388">
                  <a:moveTo>
                    <a:pt x="0" y="41912"/>
                  </a:moveTo>
                  <a:lnTo>
                    <a:pt x="1" y="104387"/>
                  </a:lnTo>
                  <a:lnTo>
                    <a:pt x="1170" y="88630"/>
                  </a:lnTo>
                  <a:lnTo>
                    <a:pt x="14654" y="35543"/>
                  </a:lnTo>
                  <a:lnTo>
                    <a:pt x="30338" y="6620"/>
                  </a:lnTo>
                  <a:lnTo>
                    <a:pt x="38943" y="2006"/>
                  </a:lnTo>
                  <a:lnTo>
                    <a:pt x="60982" y="0"/>
                  </a:lnTo>
                  <a:lnTo>
                    <a:pt x="83255" y="6127"/>
                  </a:lnTo>
                  <a:lnTo>
                    <a:pt x="94108" y="11036"/>
                  </a:lnTo>
                  <a:lnTo>
                    <a:pt x="109287" y="25850"/>
                  </a:lnTo>
                  <a:lnTo>
                    <a:pt x="114972" y="34714"/>
                  </a:lnTo>
                  <a:lnTo>
                    <a:pt x="119932" y="37113"/>
                  </a:lnTo>
                  <a:lnTo>
                    <a:pt x="124409" y="35204"/>
                  </a:lnTo>
                  <a:lnTo>
                    <a:pt x="151176" y="12511"/>
                  </a:lnTo>
                  <a:lnTo>
                    <a:pt x="173254" y="5449"/>
                  </a:lnTo>
                  <a:lnTo>
                    <a:pt x="185693" y="3565"/>
                  </a:lnTo>
                  <a:lnTo>
                    <a:pt x="208872" y="7712"/>
                  </a:lnTo>
                  <a:lnTo>
                    <a:pt x="238533" y="23200"/>
                  </a:lnTo>
                  <a:lnTo>
                    <a:pt x="246760" y="29438"/>
                  </a:lnTo>
                  <a:lnTo>
                    <a:pt x="255900" y="48847"/>
                  </a:lnTo>
                  <a:lnTo>
                    <a:pt x="263213" y="94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348167" y="2854686"/>
              <a:ext cx="155606" cy="177522"/>
            </a:xfrm>
            <a:custGeom>
              <a:avLst/>
              <a:gdLst/>
              <a:ahLst/>
              <a:cxnLst/>
              <a:rect l="0" t="0" r="0" b="0"/>
              <a:pathLst>
                <a:path w="155606" h="177522">
                  <a:moveTo>
                    <a:pt x="105802" y="9065"/>
                  </a:moveTo>
                  <a:lnTo>
                    <a:pt x="68323" y="732"/>
                  </a:lnTo>
                  <a:lnTo>
                    <a:pt x="56250" y="0"/>
                  </a:lnTo>
                  <a:lnTo>
                    <a:pt x="45861" y="3022"/>
                  </a:lnTo>
                  <a:lnTo>
                    <a:pt x="4914" y="37038"/>
                  </a:lnTo>
                  <a:lnTo>
                    <a:pt x="1109" y="45261"/>
                  </a:lnTo>
                  <a:lnTo>
                    <a:pt x="0" y="63757"/>
                  </a:lnTo>
                  <a:lnTo>
                    <a:pt x="4851" y="71262"/>
                  </a:lnTo>
                  <a:lnTo>
                    <a:pt x="22720" y="82722"/>
                  </a:lnTo>
                  <a:lnTo>
                    <a:pt x="65084" y="98441"/>
                  </a:lnTo>
                  <a:lnTo>
                    <a:pt x="125425" y="108702"/>
                  </a:lnTo>
                  <a:lnTo>
                    <a:pt x="152430" y="123855"/>
                  </a:lnTo>
                  <a:lnTo>
                    <a:pt x="155605" y="131215"/>
                  </a:lnTo>
                  <a:lnTo>
                    <a:pt x="155381" y="139631"/>
                  </a:lnTo>
                  <a:lnTo>
                    <a:pt x="152893" y="148752"/>
                  </a:lnTo>
                  <a:lnTo>
                    <a:pt x="146554" y="156002"/>
                  </a:lnTo>
                  <a:lnTo>
                    <a:pt x="127033" y="167177"/>
                  </a:lnTo>
                  <a:lnTo>
                    <a:pt x="76374" y="175478"/>
                  </a:lnTo>
                  <a:lnTo>
                    <a:pt x="27546" y="177117"/>
                  </a:lnTo>
                  <a:lnTo>
                    <a:pt x="517" y="17752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825581" y="2684986"/>
              <a:ext cx="138300" cy="378435"/>
            </a:xfrm>
            <a:custGeom>
              <a:avLst/>
              <a:gdLst/>
              <a:ahLst/>
              <a:cxnLst/>
              <a:rect l="0" t="0" r="0" b="0"/>
              <a:pathLst>
                <a:path w="138300" h="378435">
                  <a:moveTo>
                    <a:pt x="81113" y="315635"/>
                  </a:moveTo>
                  <a:lnTo>
                    <a:pt x="89446" y="278157"/>
                  </a:lnTo>
                  <a:lnTo>
                    <a:pt x="90178" y="266084"/>
                  </a:lnTo>
                  <a:lnTo>
                    <a:pt x="84752" y="246429"/>
                  </a:lnTo>
                  <a:lnTo>
                    <a:pt x="80030" y="237912"/>
                  </a:lnTo>
                  <a:lnTo>
                    <a:pt x="72201" y="233404"/>
                  </a:lnTo>
                  <a:lnTo>
                    <a:pt x="51026" y="231515"/>
                  </a:lnTo>
                  <a:lnTo>
                    <a:pt x="32256" y="237694"/>
                  </a:lnTo>
                  <a:lnTo>
                    <a:pt x="23976" y="242618"/>
                  </a:lnTo>
                  <a:lnTo>
                    <a:pt x="11655" y="257447"/>
                  </a:lnTo>
                  <a:lnTo>
                    <a:pt x="3450" y="276906"/>
                  </a:lnTo>
                  <a:lnTo>
                    <a:pt x="0" y="314168"/>
                  </a:lnTo>
                  <a:lnTo>
                    <a:pt x="7037" y="352505"/>
                  </a:lnTo>
                  <a:lnTo>
                    <a:pt x="17385" y="371407"/>
                  </a:lnTo>
                  <a:lnTo>
                    <a:pt x="25759" y="376213"/>
                  </a:lnTo>
                  <a:lnTo>
                    <a:pt x="47542" y="378434"/>
                  </a:lnTo>
                  <a:lnTo>
                    <a:pt x="57563" y="373879"/>
                  </a:lnTo>
                  <a:lnTo>
                    <a:pt x="74935" y="356339"/>
                  </a:lnTo>
                  <a:lnTo>
                    <a:pt x="103983" y="300886"/>
                  </a:lnTo>
                  <a:lnTo>
                    <a:pt x="126052" y="242766"/>
                  </a:lnTo>
                  <a:lnTo>
                    <a:pt x="138299" y="199986"/>
                  </a:lnTo>
                  <a:lnTo>
                    <a:pt x="135001" y="148382"/>
                  </a:lnTo>
                  <a:lnTo>
                    <a:pt x="134125" y="98013"/>
                  </a:lnTo>
                  <a:lnTo>
                    <a:pt x="128240" y="44661"/>
                  </a:lnTo>
                  <a:lnTo>
                    <a:pt x="119123" y="5539"/>
                  </a:lnTo>
                  <a:lnTo>
                    <a:pt x="114642" y="110"/>
                  </a:lnTo>
                  <a:lnTo>
                    <a:pt x="109315" y="0"/>
                  </a:lnTo>
                  <a:lnTo>
                    <a:pt x="103423" y="3437"/>
                  </a:lnTo>
                  <a:lnTo>
                    <a:pt x="99497" y="10407"/>
                  </a:lnTo>
                  <a:lnTo>
                    <a:pt x="93193" y="58335"/>
                  </a:lnTo>
                  <a:lnTo>
                    <a:pt x="92101" y="106817"/>
                  </a:lnTo>
                  <a:lnTo>
                    <a:pt x="97321" y="164423"/>
                  </a:lnTo>
                  <a:lnTo>
                    <a:pt x="112985" y="226616"/>
                  </a:lnTo>
                  <a:lnTo>
                    <a:pt x="123312" y="275221"/>
                  </a:lnTo>
                  <a:lnTo>
                    <a:pt x="133756" y="3261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054093" y="2926922"/>
              <a:ext cx="10530" cy="115814"/>
            </a:xfrm>
            <a:custGeom>
              <a:avLst/>
              <a:gdLst/>
              <a:ahLst/>
              <a:cxnLst/>
              <a:rect l="0" t="0" r="0" b="0"/>
              <a:pathLst>
                <a:path w="10530" h="115814">
                  <a:moveTo>
                    <a:pt x="10529" y="0"/>
                  </a:moveTo>
                  <a:lnTo>
                    <a:pt x="3293" y="27556"/>
                  </a:lnTo>
                  <a:lnTo>
                    <a:pt x="650" y="80659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064622" y="2821637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148849" y="2895336"/>
              <a:ext cx="94758" cy="155395"/>
            </a:xfrm>
            <a:custGeom>
              <a:avLst/>
              <a:gdLst/>
              <a:ahLst/>
              <a:cxnLst/>
              <a:rect l="0" t="0" r="0" b="0"/>
              <a:pathLst>
                <a:path w="94758" h="155395">
                  <a:moveTo>
                    <a:pt x="0" y="42114"/>
                  </a:moveTo>
                  <a:lnTo>
                    <a:pt x="3120" y="84806"/>
                  </a:lnTo>
                  <a:lnTo>
                    <a:pt x="19128" y="135777"/>
                  </a:lnTo>
                  <a:lnTo>
                    <a:pt x="30339" y="152372"/>
                  </a:lnTo>
                  <a:lnTo>
                    <a:pt x="36604" y="155394"/>
                  </a:lnTo>
                  <a:lnTo>
                    <a:pt x="43120" y="155069"/>
                  </a:lnTo>
                  <a:lnTo>
                    <a:pt x="49804" y="152512"/>
                  </a:lnTo>
                  <a:lnTo>
                    <a:pt x="60350" y="140313"/>
                  </a:lnTo>
                  <a:lnTo>
                    <a:pt x="80347" y="85418"/>
                  </a:lnTo>
                  <a:lnTo>
                    <a:pt x="91564" y="34247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317306" y="2979564"/>
              <a:ext cx="31586" cy="105286"/>
            </a:xfrm>
            <a:custGeom>
              <a:avLst/>
              <a:gdLst/>
              <a:ahLst/>
              <a:cxnLst/>
              <a:rect l="0" t="0" r="0" b="0"/>
              <a:pathLst>
                <a:path w="31586" h="105286">
                  <a:moveTo>
                    <a:pt x="0" y="0"/>
                  </a:moveTo>
                  <a:lnTo>
                    <a:pt x="17957" y="63428"/>
                  </a:lnTo>
                  <a:lnTo>
                    <a:pt x="31585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285720" y="2842694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425639" y="2755427"/>
              <a:ext cx="293469" cy="318966"/>
            </a:xfrm>
            <a:custGeom>
              <a:avLst/>
              <a:gdLst/>
              <a:ahLst/>
              <a:cxnLst/>
              <a:rect l="0" t="0" r="0" b="0"/>
              <a:pathLst>
                <a:path w="293469" h="318966">
                  <a:moveTo>
                    <a:pt x="60122" y="266251"/>
                  </a:moveTo>
                  <a:lnTo>
                    <a:pt x="65712" y="249484"/>
                  </a:lnTo>
                  <a:lnTo>
                    <a:pt x="65336" y="231893"/>
                  </a:lnTo>
                  <a:lnTo>
                    <a:pt x="60100" y="213547"/>
                  </a:lnTo>
                  <a:lnTo>
                    <a:pt x="49974" y="197594"/>
                  </a:lnTo>
                  <a:lnTo>
                    <a:pt x="42828" y="194743"/>
                  </a:lnTo>
                  <a:lnTo>
                    <a:pt x="34555" y="195183"/>
                  </a:lnTo>
                  <a:lnTo>
                    <a:pt x="25530" y="197815"/>
                  </a:lnTo>
                  <a:lnTo>
                    <a:pt x="18343" y="203080"/>
                  </a:lnTo>
                  <a:lnTo>
                    <a:pt x="7239" y="218288"/>
                  </a:lnTo>
                  <a:lnTo>
                    <a:pt x="0" y="252170"/>
                  </a:lnTo>
                  <a:lnTo>
                    <a:pt x="3444" y="286256"/>
                  </a:lnTo>
                  <a:lnTo>
                    <a:pt x="11925" y="304778"/>
                  </a:lnTo>
                  <a:lnTo>
                    <a:pt x="17463" y="312993"/>
                  </a:lnTo>
                  <a:lnTo>
                    <a:pt x="24664" y="317299"/>
                  </a:lnTo>
                  <a:lnTo>
                    <a:pt x="42023" y="318965"/>
                  </a:lnTo>
                  <a:lnTo>
                    <a:pt x="58317" y="312687"/>
                  </a:lnTo>
                  <a:lnTo>
                    <a:pt x="65938" y="307737"/>
                  </a:lnTo>
                  <a:lnTo>
                    <a:pt x="77525" y="289759"/>
                  </a:lnTo>
                  <a:lnTo>
                    <a:pt x="104311" y="226583"/>
                  </a:lnTo>
                  <a:lnTo>
                    <a:pt x="114214" y="174404"/>
                  </a:lnTo>
                  <a:lnTo>
                    <a:pt x="117241" y="162906"/>
                  </a:lnTo>
                  <a:lnTo>
                    <a:pt x="114365" y="134532"/>
                  </a:lnTo>
                  <a:lnTo>
                    <a:pt x="104632" y="74246"/>
                  </a:lnTo>
                  <a:lnTo>
                    <a:pt x="97339" y="14626"/>
                  </a:lnTo>
                  <a:lnTo>
                    <a:pt x="98890" y="0"/>
                  </a:lnTo>
                  <a:lnTo>
                    <a:pt x="97666" y="1013"/>
                  </a:lnTo>
                  <a:lnTo>
                    <a:pt x="95680" y="5198"/>
                  </a:lnTo>
                  <a:lnTo>
                    <a:pt x="92885" y="33444"/>
                  </a:lnTo>
                  <a:lnTo>
                    <a:pt x="106412" y="93316"/>
                  </a:lnTo>
                  <a:lnTo>
                    <a:pt x="112052" y="144171"/>
                  </a:lnTo>
                  <a:lnTo>
                    <a:pt x="123845" y="207518"/>
                  </a:lnTo>
                  <a:lnTo>
                    <a:pt x="137440" y="254520"/>
                  </a:lnTo>
                  <a:lnTo>
                    <a:pt x="143253" y="260770"/>
                  </a:lnTo>
                  <a:lnTo>
                    <a:pt x="150638" y="263767"/>
                  </a:lnTo>
                  <a:lnTo>
                    <a:pt x="168202" y="263977"/>
                  </a:lnTo>
                  <a:lnTo>
                    <a:pt x="228824" y="248196"/>
                  </a:lnTo>
                  <a:lnTo>
                    <a:pt x="259067" y="236855"/>
                  </a:lnTo>
                  <a:lnTo>
                    <a:pt x="275664" y="225500"/>
                  </a:lnTo>
                  <a:lnTo>
                    <a:pt x="287720" y="209535"/>
                  </a:lnTo>
                  <a:lnTo>
                    <a:pt x="292572" y="200365"/>
                  </a:lnTo>
                  <a:lnTo>
                    <a:pt x="293468" y="191911"/>
                  </a:lnTo>
                  <a:lnTo>
                    <a:pt x="288224" y="176279"/>
                  </a:lnTo>
                  <a:lnTo>
                    <a:pt x="274975" y="164653"/>
                  </a:lnTo>
                  <a:lnTo>
                    <a:pt x="266529" y="159914"/>
                  </a:lnTo>
                  <a:lnTo>
                    <a:pt x="247785" y="157769"/>
                  </a:lnTo>
                  <a:lnTo>
                    <a:pt x="237873" y="158835"/>
                  </a:lnTo>
                  <a:lnTo>
                    <a:pt x="230096" y="163055"/>
                  </a:lnTo>
                  <a:lnTo>
                    <a:pt x="218334" y="177102"/>
                  </a:lnTo>
                  <a:lnTo>
                    <a:pt x="205136" y="204742"/>
                  </a:lnTo>
                  <a:lnTo>
                    <a:pt x="199405" y="240747"/>
                  </a:lnTo>
                  <a:lnTo>
                    <a:pt x="204304" y="264275"/>
                  </a:lnTo>
                  <a:lnTo>
                    <a:pt x="208886" y="275462"/>
                  </a:lnTo>
                  <a:lnTo>
                    <a:pt x="223335" y="291012"/>
                  </a:lnTo>
                  <a:lnTo>
                    <a:pt x="241456" y="300653"/>
                  </a:lnTo>
                  <a:lnTo>
                    <a:pt x="281221" y="3083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804651" y="2768207"/>
              <a:ext cx="175951" cy="316704"/>
            </a:xfrm>
            <a:custGeom>
              <a:avLst/>
              <a:gdLst/>
              <a:ahLst/>
              <a:cxnLst/>
              <a:rect l="0" t="0" r="0" b="0"/>
              <a:pathLst>
                <a:path w="175951" h="316704">
                  <a:moveTo>
                    <a:pt x="70665" y="253471"/>
                  </a:moveTo>
                  <a:lnTo>
                    <a:pt x="81843" y="236704"/>
                  </a:lnTo>
                  <a:lnTo>
                    <a:pt x="84211" y="219113"/>
                  </a:lnTo>
                  <a:lnTo>
                    <a:pt x="83205" y="209509"/>
                  </a:lnTo>
                  <a:lnTo>
                    <a:pt x="75849" y="192599"/>
                  </a:lnTo>
                  <a:lnTo>
                    <a:pt x="70611" y="184814"/>
                  </a:lnTo>
                  <a:lnTo>
                    <a:pt x="63610" y="180793"/>
                  </a:lnTo>
                  <a:lnTo>
                    <a:pt x="46472" y="179446"/>
                  </a:lnTo>
                  <a:lnTo>
                    <a:pt x="30277" y="185866"/>
                  </a:lnTo>
                  <a:lnTo>
                    <a:pt x="22682" y="190854"/>
                  </a:lnTo>
                  <a:lnTo>
                    <a:pt x="11125" y="205754"/>
                  </a:lnTo>
                  <a:lnTo>
                    <a:pt x="3259" y="225245"/>
                  </a:lnTo>
                  <a:lnTo>
                    <a:pt x="0" y="261356"/>
                  </a:lnTo>
                  <a:lnTo>
                    <a:pt x="3384" y="283882"/>
                  </a:lnTo>
                  <a:lnTo>
                    <a:pt x="11906" y="302472"/>
                  </a:lnTo>
                  <a:lnTo>
                    <a:pt x="17455" y="310705"/>
                  </a:lnTo>
                  <a:lnTo>
                    <a:pt x="25833" y="315024"/>
                  </a:lnTo>
                  <a:lnTo>
                    <a:pt x="47620" y="316703"/>
                  </a:lnTo>
                  <a:lnTo>
                    <a:pt x="80604" y="305482"/>
                  </a:lnTo>
                  <a:lnTo>
                    <a:pt x="95750" y="290625"/>
                  </a:lnTo>
                  <a:lnTo>
                    <a:pt x="131070" y="237193"/>
                  </a:lnTo>
                  <a:lnTo>
                    <a:pt x="140425" y="199125"/>
                  </a:lnTo>
                  <a:lnTo>
                    <a:pt x="143197" y="151971"/>
                  </a:lnTo>
                  <a:lnTo>
                    <a:pt x="141505" y="115943"/>
                  </a:lnTo>
                  <a:lnTo>
                    <a:pt x="127595" y="54686"/>
                  </a:lnTo>
                  <a:lnTo>
                    <a:pt x="118566" y="3115"/>
                  </a:lnTo>
                  <a:lnTo>
                    <a:pt x="116637" y="0"/>
                  </a:lnTo>
                  <a:lnTo>
                    <a:pt x="115351" y="2602"/>
                  </a:lnTo>
                  <a:lnTo>
                    <a:pt x="113288" y="45990"/>
                  </a:lnTo>
                  <a:lnTo>
                    <a:pt x="127351" y="102480"/>
                  </a:lnTo>
                  <a:lnTo>
                    <a:pt x="135674" y="158698"/>
                  </a:lnTo>
                  <a:lnTo>
                    <a:pt x="151626" y="220497"/>
                  </a:lnTo>
                  <a:lnTo>
                    <a:pt x="165470" y="260606"/>
                  </a:lnTo>
                  <a:lnTo>
                    <a:pt x="175950" y="285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240757" y="2705823"/>
              <a:ext cx="227282" cy="343812"/>
            </a:xfrm>
            <a:custGeom>
              <a:avLst/>
              <a:gdLst/>
              <a:ahLst/>
              <a:cxnLst/>
              <a:rect l="0" t="0" r="0" b="0"/>
              <a:pathLst>
                <a:path w="227282" h="343812">
                  <a:moveTo>
                    <a:pt x="24113" y="0"/>
                  </a:moveTo>
                  <a:lnTo>
                    <a:pt x="18524" y="16768"/>
                  </a:lnTo>
                  <a:lnTo>
                    <a:pt x="21796" y="69516"/>
                  </a:lnTo>
                  <a:lnTo>
                    <a:pt x="26775" y="126209"/>
                  </a:lnTo>
                  <a:lnTo>
                    <a:pt x="40841" y="189279"/>
                  </a:lnTo>
                  <a:lnTo>
                    <a:pt x="44315" y="242803"/>
                  </a:lnTo>
                  <a:lnTo>
                    <a:pt x="45001" y="298436"/>
                  </a:lnTo>
                  <a:lnTo>
                    <a:pt x="41548" y="305412"/>
                  </a:lnTo>
                  <a:lnTo>
                    <a:pt x="35737" y="307723"/>
                  </a:lnTo>
                  <a:lnTo>
                    <a:pt x="28352" y="306924"/>
                  </a:lnTo>
                  <a:lnTo>
                    <a:pt x="22261" y="302882"/>
                  </a:lnTo>
                  <a:lnTo>
                    <a:pt x="12371" y="289033"/>
                  </a:lnTo>
                  <a:lnTo>
                    <a:pt x="227" y="261504"/>
                  </a:lnTo>
                  <a:lnTo>
                    <a:pt x="0" y="252715"/>
                  </a:lnTo>
                  <a:lnTo>
                    <a:pt x="5988" y="236710"/>
                  </a:lnTo>
                  <a:lnTo>
                    <a:pt x="22513" y="214546"/>
                  </a:lnTo>
                  <a:lnTo>
                    <a:pt x="47816" y="198750"/>
                  </a:lnTo>
                  <a:lnTo>
                    <a:pt x="83128" y="192250"/>
                  </a:lnTo>
                  <a:lnTo>
                    <a:pt x="123227" y="195914"/>
                  </a:lnTo>
                  <a:lnTo>
                    <a:pt x="144593" y="204446"/>
                  </a:lnTo>
                  <a:lnTo>
                    <a:pt x="200388" y="242543"/>
                  </a:lnTo>
                  <a:lnTo>
                    <a:pt x="214761" y="257536"/>
                  </a:lnTo>
                  <a:lnTo>
                    <a:pt x="225049" y="275898"/>
                  </a:lnTo>
                  <a:lnTo>
                    <a:pt x="227281" y="298876"/>
                  </a:lnTo>
                  <a:lnTo>
                    <a:pt x="226239" y="311555"/>
                  </a:lnTo>
                  <a:lnTo>
                    <a:pt x="222034" y="321177"/>
                  </a:lnTo>
                  <a:lnTo>
                    <a:pt x="208005" y="334988"/>
                  </a:lnTo>
                  <a:lnTo>
                    <a:pt x="186951" y="341906"/>
                  </a:lnTo>
                  <a:lnTo>
                    <a:pt x="163166" y="343811"/>
                  </a:lnTo>
                  <a:lnTo>
                    <a:pt x="108629" y="332463"/>
                  </a:lnTo>
                  <a:lnTo>
                    <a:pt x="76756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485969" y="2926922"/>
              <a:ext cx="73701" cy="105286"/>
            </a:xfrm>
            <a:custGeom>
              <a:avLst/>
              <a:gdLst/>
              <a:ahLst/>
              <a:cxnLst/>
              <a:rect l="0" t="0" r="0" b="0"/>
              <a:pathLst>
                <a:path w="73701" h="105286">
                  <a:moveTo>
                    <a:pt x="0" y="0"/>
                  </a:moveTo>
                  <a:lnTo>
                    <a:pt x="42661" y="60873"/>
                  </a:lnTo>
                  <a:lnTo>
                    <a:pt x="73700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517554" y="2916393"/>
              <a:ext cx="126343" cy="347442"/>
            </a:xfrm>
            <a:custGeom>
              <a:avLst/>
              <a:gdLst/>
              <a:ahLst/>
              <a:cxnLst/>
              <a:rect l="0" t="0" r="0" b="0"/>
              <a:pathLst>
                <a:path w="126343" h="347442">
                  <a:moveTo>
                    <a:pt x="126342" y="0"/>
                  </a:moveTo>
                  <a:lnTo>
                    <a:pt x="107214" y="61111"/>
                  </a:lnTo>
                  <a:lnTo>
                    <a:pt x="82128" y="115543"/>
                  </a:lnTo>
                  <a:lnTo>
                    <a:pt x="51904" y="174660"/>
                  </a:lnTo>
                  <a:lnTo>
                    <a:pt x="30010" y="234283"/>
                  </a:lnTo>
                  <a:lnTo>
                    <a:pt x="10784" y="293762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8949656" y="2832165"/>
              <a:ext cx="20625" cy="231628"/>
            </a:xfrm>
            <a:custGeom>
              <a:avLst/>
              <a:gdLst/>
              <a:ahLst/>
              <a:cxnLst/>
              <a:rect l="0" t="0" r="0" b="0"/>
              <a:pathLst>
                <a:path w="20625" h="231628">
                  <a:moveTo>
                    <a:pt x="10095" y="0"/>
                  </a:moveTo>
                  <a:lnTo>
                    <a:pt x="1762" y="37478"/>
                  </a:lnTo>
                  <a:lnTo>
                    <a:pt x="0" y="94491"/>
                  </a:lnTo>
                  <a:lnTo>
                    <a:pt x="8058" y="153673"/>
                  </a:lnTo>
                  <a:lnTo>
                    <a:pt x="17795" y="204184"/>
                  </a:lnTo>
                  <a:lnTo>
                    <a:pt x="20624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8812352" y="2905865"/>
              <a:ext cx="242156" cy="21058"/>
            </a:xfrm>
            <a:custGeom>
              <a:avLst/>
              <a:gdLst/>
              <a:ahLst/>
              <a:cxnLst/>
              <a:rect l="0" t="0" r="0" b="0"/>
              <a:pathLst>
                <a:path w="242156" h="21058">
                  <a:moveTo>
                    <a:pt x="242155" y="0"/>
                  </a:moveTo>
                  <a:lnTo>
                    <a:pt x="204678" y="8333"/>
                  </a:lnTo>
                  <a:lnTo>
                    <a:pt x="146840" y="17475"/>
                  </a:lnTo>
                  <a:lnTo>
                    <a:pt x="93953" y="20349"/>
                  </a:lnTo>
                  <a:lnTo>
                    <a:pt x="32857" y="2091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9075565" y="2695295"/>
              <a:ext cx="368498" cy="365302"/>
            </a:xfrm>
            <a:custGeom>
              <a:avLst/>
              <a:gdLst/>
              <a:ahLst/>
              <a:cxnLst/>
              <a:rect l="0" t="0" r="0" b="0"/>
              <a:pathLst>
                <a:path w="368498" h="365302">
                  <a:moveTo>
                    <a:pt x="0" y="0"/>
                  </a:moveTo>
                  <a:lnTo>
                    <a:pt x="3119" y="48931"/>
                  </a:lnTo>
                  <a:lnTo>
                    <a:pt x="11453" y="96776"/>
                  </a:lnTo>
                  <a:lnTo>
                    <a:pt x="19160" y="159756"/>
                  </a:lnTo>
                  <a:lnTo>
                    <a:pt x="29087" y="211191"/>
                  </a:lnTo>
                  <a:lnTo>
                    <a:pt x="39194" y="272131"/>
                  </a:lnTo>
                  <a:lnTo>
                    <a:pt x="47795" y="328294"/>
                  </a:lnTo>
                  <a:lnTo>
                    <a:pt x="47071" y="327657"/>
                  </a:lnTo>
                  <a:lnTo>
                    <a:pt x="45419" y="323723"/>
                  </a:lnTo>
                  <a:lnTo>
                    <a:pt x="42767" y="275382"/>
                  </a:lnTo>
                  <a:lnTo>
                    <a:pt x="45363" y="215747"/>
                  </a:lnTo>
                  <a:lnTo>
                    <a:pt x="47789" y="203493"/>
                  </a:lnTo>
                  <a:lnTo>
                    <a:pt x="54087" y="195323"/>
                  </a:lnTo>
                  <a:lnTo>
                    <a:pt x="73561" y="186246"/>
                  </a:lnTo>
                  <a:lnTo>
                    <a:pt x="94695" y="188451"/>
                  </a:lnTo>
                  <a:lnTo>
                    <a:pt x="105244" y="192314"/>
                  </a:lnTo>
                  <a:lnTo>
                    <a:pt x="123204" y="205966"/>
                  </a:lnTo>
                  <a:lnTo>
                    <a:pt x="137816" y="223732"/>
                  </a:lnTo>
                  <a:lnTo>
                    <a:pt x="152618" y="255804"/>
                  </a:lnTo>
                  <a:lnTo>
                    <a:pt x="164981" y="314738"/>
                  </a:lnTo>
                  <a:lnTo>
                    <a:pt x="166139" y="329148"/>
                  </a:lnTo>
                  <a:lnTo>
                    <a:pt x="168081" y="334076"/>
                  </a:lnTo>
                  <a:lnTo>
                    <a:pt x="170545" y="332682"/>
                  </a:lnTo>
                  <a:lnTo>
                    <a:pt x="182723" y="314601"/>
                  </a:lnTo>
                  <a:lnTo>
                    <a:pt x="207798" y="287531"/>
                  </a:lnTo>
                  <a:lnTo>
                    <a:pt x="266959" y="249354"/>
                  </a:lnTo>
                  <a:lnTo>
                    <a:pt x="310759" y="223014"/>
                  </a:lnTo>
                  <a:lnTo>
                    <a:pt x="314797" y="214187"/>
                  </a:lnTo>
                  <a:lnTo>
                    <a:pt x="316164" y="191900"/>
                  </a:lnTo>
                  <a:lnTo>
                    <a:pt x="311382" y="185255"/>
                  </a:lnTo>
                  <a:lnTo>
                    <a:pt x="303514" y="181995"/>
                  </a:lnTo>
                  <a:lnTo>
                    <a:pt x="293590" y="180992"/>
                  </a:lnTo>
                  <a:lnTo>
                    <a:pt x="273203" y="186116"/>
                  </a:lnTo>
                  <a:lnTo>
                    <a:pt x="245115" y="202154"/>
                  </a:lnTo>
                  <a:lnTo>
                    <a:pt x="221975" y="224844"/>
                  </a:lnTo>
                  <a:lnTo>
                    <a:pt x="208620" y="244990"/>
                  </a:lnTo>
                  <a:lnTo>
                    <a:pt x="198784" y="269542"/>
                  </a:lnTo>
                  <a:lnTo>
                    <a:pt x="196752" y="296051"/>
                  </a:lnTo>
                  <a:lnTo>
                    <a:pt x="200919" y="321091"/>
                  </a:lnTo>
                  <a:lnTo>
                    <a:pt x="210570" y="340019"/>
                  </a:lnTo>
                  <a:lnTo>
                    <a:pt x="228897" y="353111"/>
                  </a:lnTo>
                  <a:lnTo>
                    <a:pt x="253810" y="361659"/>
                  </a:lnTo>
                  <a:lnTo>
                    <a:pt x="299551" y="365301"/>
                  </a:lnTo>
                  <a:lnTo>
                    <a:pt x="339750" y="359492"/>
                  </a:lnTo>
                  <a:lnTo>
                    <a:pt x="368497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958221" y="3421761"/>
              <a:ext cx="52515" cy="379027"/>
            </a:xfrm>
            <a:custGeom>
              <a:avLst/>
              <a:gdLst/>
              <a:ahLst/>
              <a:cxnLst/>
              <a:rect l="0" t="0" r="0" b="0"/>
              <a:pathLst>
                <a:path w="52515" h="379027">
                  <a:moveTo>
                    <a:pt x="10400" y="0"/>
                  </a:moveTo>
                  <a:lnTo>
                    <a:pt x="3165" y="28726"/>
                  </a:lnTo>
                  <a:lnTo>
                    <a:pt x="522" y="92112"/>
                  </a:lnTo>
                  <a:lnTo>
                    <a:pt x="0" y="150386"/>
                  </a:lnTo>
                  <a:lnTo>
                    <a:pt x="8303" y="206958"/>
                  </a:lnTo>
                  <a:lnTo>
                    <a:pt x="21208" y="260073"/>
                  </a:lnTo>
                  <a:lnTo>
                    <a:pt x="35022" y="321474"/>
                  </a:lnTo>
                  <a:lnTo>
                    <a:pt x="52514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852808" y="3527046"/>
              <a:ext cx="294799" cy="52644"/>
            </a:xfrm>
            <a:custGeom>
              <a:avLst/>
              <a:gdLst/>
              <a:ahLst/>
              <a:cxnLst/>
              <a:rect l="0" t="0" r="0" b="0"/>
              <a:pathLst>
                <a:path w="294799" h="52644">
                  <a:moveTo>
                    <a:pt x="294798" y="0"/>
                  </a:moveTo>
                  <a:lnTo>
                    <a:pt x="240653" y="0"/>
                  </a:lnTo>
                  <a:lnTo>
                    <a:pt x="193357" y="3120"/>
                  </a:lnTo>
                  <a:lnTo>
                    <a:pt x="138009" y="11453"/>
                  </a:lnTo>
                  <a:lnTo>
                    <a:pt x="84565" y="24451"/>
                  </a:lnTo>
                  <a:lnTo>
                    <a:pt x="25283" y="44214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108345" y="3653388"/>
              <a:ext cx="140573" cy="150326"/>
            </a:xfrm>
            <a:custGeom>
              <a:avLst/>
              <a:gdLst/>
              <a:ahLst/>
              <a:cxnLst/>
              <a:rect l="0" t="0" r="0" b="0"/>
              <a:pathLst>
                <a:path w="140573" h="150326">
                  <a:moveTo>
                    <a:pt x="112960" y="21057"/>
                  </a:moveTo>
                  <a:lnTo>
                    <a:pt x="101782" y="9879"/>
                  </a:lnTo>
                  <a:lnTo>
                    <a:pt x="94980" y="7756"/>
                  </a:lnTo>
                  <a:lnTo>
                    <a:pt x="78063" y="8516"/>
                  </a:lnTo>
                  <a:lnTo>
                    <a:pt x="48808" y="21111"/>
                  </a:lnTo>
                  <a:lnTo>
                    <a:pt x="23502" y="39660"/>
                  </a:lnTo>
                  <a:lnTo>
                    <a:pt x="6776" y="65564"/>
                  </a:lnTo>
                  <a:lnTo>
                    <a:pt x="0" y="101055"/>
                  </a:lnTo>
                  <a:lnTo>
                    <a:pt x="4654" y="121342"/>
                  </a:lnTo>
                  <a:lnTo>
                    <a:pt x="9170" y="130028"/>
                  </a:lnTo>
                  <a:lnTo>
                    <a:pt x="23548" y="142798"/>
                  </a:lnTo>
                  <a:lnTo>
                    <a:pt x="32295" y="147841"/>
                  </a:lnTo>
                  <a:lnTo>
                    <a:pt x="51373" y="150325"/>
                  </a:lnTo>
                  <a:lnTo>
                    <a:pt x="70380" y="146360"/>
                  </a:lnTo>
                  <a:lnTo>
                    <a:pt x="101646" y="124751"/>
                  </a:lnTo>
                  <a:lnTo>
                    <a:pt x="130353" y="97952"/>
                  </a:lnTo>
                  <a:lnTo>
                    <a:pt x="138238" y="77849"/>
                  </a:lnTo>
                  <a:lnTo>
                    <a:pt x="140572" y="54487"/>
                  </a:lnTo>
                  <a:lnTo>
                    <a:pt x="137711" y="32405"/>
                  </a:lnTo>
                  <a:lnTo>
                    <a:pt x="132970" y="23943"/>
                  </a:lnTo>
                  <a:lnTo>
                    <a:pt x="10243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383695" y="3516518"/>
              <a:ext cx="37653" cy="263213"/>
            </a:xfrm>
            <a:custGeom>
              <a:avLst/>
              <a:gdLst/>
              <a:ahLst/>
              <a:cxnLst/>
              <a:rect l="0" t="0" r="0" b="0"/>
              <a:pathLst>
                <a:path w="37653" h="263213">
                  <a:moveTo>
                    <a:pt x="6066" y="0"/>
                  </a:moveTo>
                  <a:lnTo>
                    <a:pt x="0" y="34791"/>
                  </a:lnTo>
                  <a:lnTo>
                    <a:pt x="7641" y="90537"/>
                  </a:lnTo>
                  <a:lnTo>
                    <a:pt x="14826" y="147215"/>
                  </a:lnTo>
                  <a:lnTo>
                    <a:pt x="24651" y="205161"/>
                  </a:lnTo>
                  <a:lnTo>
                    <a:pt x="37652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295005" y="3558632"/>
              <a:ext cx="210571" cy="52643"/>
            </a:xfrm>
            <a:custGeom>
              <a:avLst/>
              <a:gdLst/>
              <a:ahLst/>
              <a:cxnLst/>
              <a:rect l="0" t="0" r="0" b="0"/>
              <a:pathLst>
                <a:path w="210571" h="52643">
                  <a:moveTo>
                    <a:pt x="210570" y="0"/>
                  </a:moveTo>
                  <a:lnTo>
                    <a:pt x="161639" y="11453"/>
                  </a:lnTo>
                  <a:lnTo>
                    <a:pt x="108098" y="24749"/>
                  </a:lnTo>
                  <a:lnTo>
                    <a:pt x="44679" y="42138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522743" y="3608783"/>
              <a:ext cx="224988" cy="139363"/>
            </a:xfrm>
            <a:custGeom>
              <a:avLst/>
              <a:gdLst/>
              <a:ahLst/>
              <a:cxnLst/>
              <a:rect l="0" t="0" r="0" b="0"/>
              <a:pathLst>
                <a:path w="224988" h="139363">
                  <a:moveTo>
                    <a:pt x="130231" y="76191"/>
                  </a:moveTo>
                  <a:lnTo>
                    <a:pt x="130231" y="53834"/>
                  </a:lnTo>
                  <a:lnTo>
                    <a:pt x="119052" y="23163"/>
                  </a:lnTo>
                  <a:lnTo>
                    <a:pt x="104205" y="8559"/>
                  </a:lnTo>
                  <a:lnTo>
                    <a:pt x="95333" y="3027"/>
                  </a:lnTo>
                  <a:lnTo>
                    <a:pt x="72997" y="0"/>
                  </a:lnTo>
                  <a:lnTo>
                    <a:pt x="49811" y="3724"/>
                  </a:lnTo>
                  <a:lnTo>
                    <a:pt x="31708" y="13178"/>
                  </a:lnTo>
                  <a:lnTo>
                    <a:pt x="18982" y="28298"/>
                  </a:lnTo>
                  <a:lnTo>
                    <a:pt x="1281" y="66600"/>
                  </a:lnTo>
                  <a:lnTo>
                    <a:pt x="0" y="87136"/>
                  </a:lnTo>
                  <a:lnTo>
                    <a:pt x="4500" y="106792"/>
                  </a:lnTo>
                  <a:lnTo>
                    <a:pt x="14299" y="123326"/>
                  </a:lnTo>
                  <a:lnTo>
                    <a:pt x="22527" y="128672"/>
                  </a:lnTo>
                  <a:lnTo>
                    <a:pt x="44148" y="134610"/>
                  </a:lnTo>
                  <a:lnTo>
                    <a:pt x="54125" y="133855"/>
                  </a:lnTo>
                  <a:lnTo>
                    <a:pt x="71449" y="126776"/>
                  </a:lnTo>
                  <a:lnTo>
                    <a:pt x="94357" y="109636"/>
                  </a:lnTo>
                  <a:lnTo>
                    <a:pt x="105708" y="90276"/>
                  </a:lnTo>
                  <a:lnTo>
                    <a:pt x="112313" y="67243"/>
                  </a:lnTo>
                  <a:lnTo>
                    <a:pt x="111349" y="45307"/>
                  </a:lnTo>
                  <a:lnTo>
                    <a:pt x="112963" y="40394"/>
                  </a:lnTo>
                  <a:lnTo>
                    <a:pt x="116379" y="39458"/>
                  </a:lnTo>
                  <a:lnTo>
                    <a:pt x="120996" y="41174"/>
                  </a:lnTo>
                  <a:lnTo>
                    <a:pt x="145217" y="69144"/>
                  </a:lnTo>
                  <a:lnTo>
                    <a:pt x="179489" y="113174"/>
                  </a:lnTo>
                  <a:lnTo>
                    <a:pt x="224987" y="13936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763198" y="3421761"/>
              <a:ext cx="58233" cy="294799"/>
            </a:xfrm>
            <a:custGeom>
              <a:avLst/>
              <a:gdLst/>
              <a:ahLst/>
              <a:cxnLst/>
              <a:rect l="0" t="0" r="0" b="0"/>
              <a:pathLst>
                <a:path w="58233" h="294799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10148" y="85426"/>
                  </a:lnTo>
                  <a:lnTo>
                    <a:pt x="19938" y="134756"/>
                  </a:lnTo>
                  <a:lnTo>
                    <a:pt x="33727" y="195421"/>
                  </a:lnTo>
                  <a:lnTo>
                    <a:pt x="47715" y="249345"/>
                  </a:lnTo>
                  <a:lnTo>
                    <a:pt x="58232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200455" y="3548481"/>
              <a:ext cx="200043" cy="157551"/>
            </a:xfrm>
            <a:custGeom>
              <a:avLst/>
              <a:gdLst/>
              <a:ahLst/>
              <a:cxnLst/>
              <a:rect l="0" t="0" r="0" b="0"/>
              <a:pathLst>
                <a:path w="200043" h="157551">
                  <a:moveTo>
                    <a:pt x="0" y="31208"/>
                  </a:moveTo>
                  <a:lnTo>
                    <a:pt x="17959" y="85083"/>
                  </a:lnTo>
                  <a:lnTo>
                    <a:pt x="37471" y="146176"/>
                  </a:lnTo>
                  <a:lnTo>
                    <a:pt x="39019" y="144118"/>
                  </a:lnTo>
                  <a:lnTo>
                    <a:pt x="40051" y="138067"/>
                  </a:lnTo>
                  <a:lnTo>
                    <a:pt x="32868" y="77475"/>
                  </a:lnTo>
                  <a:lnTo>
                    <a:pt x="37555" y="37378"/>
                  </a:lnTo>
                  <a:lnTo>
                    <a:pt x="46327" y="16013"/>
                  </a:lnTo>
                  <a:lnTo>
                    <a:pt x="51942" y="7040"/>
                  </a:lnTo>
                  <a:lnTo>
                    <a:pt x="59195" y="2228"/>
                  </a:lnTo>
                  <a:lnTo>
                    <a:pt x="76612" y="0"/>
                  </a:lnTo>
                  <a:lnTo>
                    <a:pt x="92932" y="6029"/>
                  </a:lnTo>
                  <a:lnTo>
                    <a:pt x="136847" y="36731"/>
                  </a:lnTo>
                  <a:lnTo>
                    <a:pt x="159221" y="64430"/>
                  </a:lnTo>
                  <a:lnTo>
                    <a:pt x="191567" y="124938"/>
                  </a:lnTo>
                  <a:lnTo>
                    <a:pt x="200042" y="15755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442611" y="3558632"/>
              <a:ext cx="100318" cy="126388"/>
            </a:xfrm>
            <a:custGeom>
              <a:avLst/>
              <a:gdLst/>
              <a:ahLst/>
              <a:cxnLst/>
              <a:rect l="0" t="0" r="0" b="0"/>
              <a:pathLst>
                <a:path w="100318" h="126388">
                  <a:moveTo>
                    <a:pt x="0" y="0"/>
                  </a:moveTo>
                  <a:lnTo>
                    <a:pt x="5589" y="58616"/>
                  </a:lnTo>
                  <a:lnTo>
                    <a:pt x="19128" y="103215"/>
                  </a:lnTo>
                  <a:lnTo>
                    <a:pt x="30338" y="120353"/>
                  </a:lnTo>
                  <a:lnTo>
                    <a:pt x="38943" y="124689"/>
                  </a:lnTo>
                  <a:lnTo>
                    <a:pt x="60982" y="126387"/>
                  </a:lnTo>
                  <a:lnTo>
                    <a:pt x="80135" y="120123"/>
                  </a:lnTo>
                  <a:lnTo>
                    <a:pt x="88519" y="115177"/>
                  </a:lnTo>
                  <a:lnTo>
                    <a:pt x="94107" y="107200"/>
                  </a:lnTo>
                  <a:lnTo>
                    <a:pt x="100317" y="85859"/>
                  </a:lnTo>
                  <a:lnTo>
                    <a:pt x="96297" y="29706"/>
                  </a:lnTo>
                  <a:lnTo>
                    <a:pt x="94756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621595" y="3527099"/>
              <a:ext cx="242157" cy="170133"/>
            </a:xfrm>
            <a:custGeom>
              <a:avLst/>
              <a:gdLst/>
              <a:ahLst/>
              <a:cxnLst/>
              <a:rect l="0" t="0" r="0" b="0"/>
              <a:pathLst>
                <a:path w="242157" h="170133">
                  <a:moveTo>
                    <a:pt x="0" y="84175"/>
                  </a:moveTo>
                  <a:lnTo>
                    <a:pt x="17959" y="145286"/>
                  </a:lnTo>
                  <a:lnTo>
                    <a:pt x="25858" y="170132"/>
                  </a:lnTo>
                  <a:lnTo>
                    <a:pt x="14397" y="109105"/>
                  </a:lnTo>
                  <a:lnTo>
                    <a:pt x="11293" y="52662"/>
                  </a:lnTo>
                  <a:lnTo>
                    <a:pt x="11038" y="38600"/>
                  </a:lnTo>
                  <a:lnTo>
                    <a:pt x="15548" y="30395"/>
                  </a:lnTo>
                  <a:lnTo>
                    <a:pt x="23234" y="26095"/>
                  </a:lnTo>
                  <a:lnTo>
                    <a:pt x="33037" y="24398"/>
                  </a:lnTo>
                  <a:lnTo>
                    <a:pt x="41912" y="26776"/>
                  </a:lnTo>
                  <a:lnTo>
                    <a:pt x="58012" y="38777"/>
                  </a:lnTo>
                  <a:lnTo>
                    <a:pt x="80230" y="70854"/>
                  </a:lnTo>
                  <a:lnTo>
                    <a:pt x="85072" y="74124"/>
                  </a:lnTo>
                  <a:lnTo>
                    <a:pt x="88301" y="71625"/>
                  </a:lnTo>
                  <a:lnTo>
                    <a:pt x="108762" y="14689"/>
                  </a:lnTo>
                  <a:lnTo>
                    <a:pt x="114622" y="6265"/>
                  </a:lnTo>
                  <a:lnTo>
                    <a:pt x="122039" y="1820"/>
                  </a:lnTo>
                  <a:lnTo>
                    <a:pt x="139637" y="0"/>
                  </a:lnTo>
                  <a:lnTo>
                    <a:pt x="169276" y="11141"/>
                  </a:lnTo>
                  <a:lnTo>
                    <a:pt x="183639" y="25979"/>
                  </a:lnTo>
                  <a:lnTo>
                    <a:pt x="222801" y="85930"/>
                  </a:lnTo>
                  <a:lnTo>
                    <a:pt x="242156" y="1262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905865" y="3358590"/>
              <a:ext cx="224392" cy="305877"/>
            </a:xfrm>
            <a:custGeom>
              <a:avLst/>
              <a:gdLst/>
              <a:ahLst/>
              <a:cxnLst/>
              <a:rect l="0" t="0" r="0" b="0"/>
              <a:pathLst>
                <a:path w="224392" h="305877">
                  <a:moveTo>
                    <a:pt x="0" y="0"/>
                  </a:moveTo>
                  <a:lnTo>
                    <a:pt x="11453" y="48931"/>
                  </a:lnTo>
                  <a:lnTo>
                    <a:pt x="21331" y="96776"/>
                  </a:lnTo>
                  <a:lnTo>
                    <a:pt x="34786" y="147998"/>
                  </a:lnTo>
                  <a:lnTo>
                    <a:pt x="50471" y="200219"/>
                  </a:lnTo>
                  <a:lnTo>
                    <a:pt x="59408" y="249617"/>
                  </a:lnTo>
                  <a:lnTo>
                    <a:pt x="68017" y="302641"/>
                  </a:lnTo>
                  <a:lnTo>
                    <a:pt x="69911" y="305876"/>
                  </a:lnTo>
                  <a:lnTo>
                    <a:pt x="71174" y="303353"/>
                  </a:lnTo>
                  <a:lnTo>
                    <a:pt x="73367" y="245925"/>
                  </a:lnTo>
                  <a:lnTo>
                    <a:pt x="75940" y="205968"/>
                  </a:lnTo>
                  <a:lnTo>
                    <a:pt x="90481" y="178271"/>
                  </a:lnTo>
                  <a:lnTo>
                    <a:pt x="102995" y="162680"/>
                  </a:lnTo>
                  <a:lnTo>
                    <a:pt x="128783" y="146338"/>
                  </a:lnTo>
                  <a:lnTo>
                    <a:pt x="148484" y="144198"/>
                  </a:lnTo>
                  <a:lnTo>
                    <a:pt x="158651" y="145265"/>
                  </a:lnTo>
                  <a:lnTo>
                    <a:pt x="176186" y="155810"/>
                  </a:lnTo>
                  <a:lnTo>
                    <a:pt x="199212" y="184596"/>
                  </a:lnTo>
                  <a:lnTo>
                    <a:pt x="222364" y="230656"/>
                  </a:lnTo>
                  <a:lnTo>
                    <a:pt x="224391" y="255372"/>
                  </a:lnTo>
                  <a:lnTo>
                    <a:pt x="223293" y="268514"/>
                  </a:lnTo>
                  <a:lnTo>
                    <a:pt x="219052" y="278445"/>
                  </a:lnTo>
                  <a:lnTo>
                    <a:pt x="204981" y="292599"/>
                  </a:lnTo>
                  <a:lnTo>
                    <a:pt x="183909" y="299670"/>
                  </a:lnTo>
                  <a:lnTo>
                    <a:pt x="161286" y="301643"/>
                  </a:lnTo>
                  <a:lnTo>
                    <a:pt x="126342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205072" y="3447505"/>
              <a:ext cx="124197" cy="174299"/>
            </a:xfrm>
            <a:custGeom>
              <a:avLst/>
              <a:gdLst/>
              <a:ahLst/>
              <a:cxnLst/>
              <a:rect l="0" t="0" r="0" b="0"/>
              <a:pathLst>
                <a:path w="124197" h="174299">
                  <a:moveTo>
                    <a:pt x="6119" y="90070"/>
                  </a:moveTo>
                  <a:lnTo>
                    <a:pt x="64736" y="99135"/>
                  </a:lnTo>
                  <a:lnTo>
                    <a:pt x="88323" y="93709"/>
                  </a:lnTo>
                  <a:lnTo>
                    <a:pt x="99527" y="88986"/>
                  </a:lnTo>
                  <a:lnTo>
                    <a:pt x="115094" y="74380"/>
                  </a:lnTo>
                  <a:lnTo>
                    <a:pt x="120883" y="65572"/>
                  </a:lnTo>
                  <a:lnTo>
                    <a:pt x="124196" y="46427"/>
                  </a:lnTo>
                  <a:lnTo>
                    <a:pt x="123442" y="36408"/>
                  </a:lnTo>
                  <a:lnTo>
                    <a:pt x="113245" y="19037"/>
                  </a:lnTo>
                  <a:lnTo>
                    <a:pt x="105612" y="11129"/>
                  </a:lnTo>
                  <a:lnTo>
                    <a:pt x="84654" y="2342"/>
                  </a:lnTo>
                  <a:lnTo>
                    <a:pt x="72513" y="0"/>
                  </a:lnTo>
                  <a:lnTo>
                    <a:pt x="49666" y="3635"/>
                  </a:lnTo>
                  <a:lnTo>
                    <a:pt x="20192" y="18836"/>
                  </a:lnTo>
                  <a:lnTo>
                    <a:pt x="11991" y="25033"/>
                  </a:lnTo>
                  <a:lnTo>
                    <a:pt x="2880" y="44397"/>
                  </a:lnTo>
                  <a:lnTo>
                    <a:pt x="0" y="68601"/>
                  </a:lnTo>
                  <a:lnTo>
                    <a:pt x="6126" y="107365"/>
                  </a:lnTo>
                  <a:lnTo>
                    <a:pt x="22239" y="140428"/>
                  </a:lnTo>
                  <a:lnTo>
                    <a:pt x="35120" y="157685"/>
                  </a:lnTo>
                  <a:lnTo>
                    <a:pt x="54884" y="166914"/>
                  </a:lnTo>
                  <a:lnTo>
                    <a:pt x="111404" y="1742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442818" y="3474404"/>
              <a:ext cx="147400" cy="181059"/>
            </a:xfrm>
            <a:custGeom>
              <a:avLst/>
              <a:gdLst/>
              <a:ahLst/>
              <a:cxnLst/>
              <a:rect l="0" t="0" r="0" b="0"/>
              <a:pathLst>
                <a:path w="147400" h="181059">
                  <a:moveTo>
                    <a:pt x="0" y="52642"/>
                  </a:moveTo>
                  <a:lnTo>
                    <a:pt x="14655" y="111259"/>
                  </a:lnTo>
                  <a:lnTo>
                    <a:pt x="31667" y="167856"/>
                  </a:lnTo>
                  <a:lnTo>
                    <a:pt x="35149" y="178585"/>
                  </a:lnTo>
                  <a:lnTo>
                    <a:pt x="37471" y="181058"/>
                  </a:lnTo>
                  <a:lnTo>
                    <a:pt x="39019" y="178027"/>
                  </a:lnTo>
                  <a:lnTo>
                    <a:pt x="39569" y="163351"/>
                  </a:lnTo>
                  <a:lnTo>
                    <a:pt x="25205" y="103667"/>
                  </a:lnTo>
                  <a:lnTo>
                    <a:pt x="21877" y="51629"/>
                  </a:lnTo>
                  <a:lnTo>
                    <a:pt x="21603" y="37929"/>
                  </a:lnTo>
                  <a:lnTo>
                    <a:pt x="24931" y="27626"/>
                  </a:lnTo>
                  <a:lnTo>
                    <a:pt x="37987" y="13058"/>
                  </a:lnTo>
                  <a:lnTo>
                    <a:pt x="58607" y="5803"/>
                  </a:lnTo>
                  <a:lnTo>
                    <a:pt x="120109" y="764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924023" y="3495461"/>
              <a:ext cx="157542" cy="142658"/>
            </a:xfrm>
            <a:custGeom>
              <a:avLst/>
              <a:gdLst/>
              <a:ahLst/>
              <a:cxnLst/>
              <a:rect l="0" t="0" r="0" b="0"/>
              <a:pathLst>
                <a:path w="157542" h="142658">
                  <a:moveTo>
                    <a:pt x="97863" y="10528"/>
                  </a:moveTo>
                  <a:lnTo>
                    <a:pt x="44835" y="25183"/>
                  </a:lnTo>
                  <a:lnTo>
                    <a:pt x="27112" y="38098"/>
                  </a:lnTo>
                  <a:lnTo>
                    <a:pt x="12606" y="55537"/>
                  </a:lnTo>
                  <a:lnTo>
                    <a:pt x="2259" y="74986"/>
                  </a:lnTo>
                  <a:lnTo>
                    <a:pt x="0" y="95328"/>
                  </a:lnTo>
                  <a:lnTo>
                    <a:pt x="4065" y="114898"/>
                  </a:lnTo>
                  <a:lnTo>
                    <a:pt x="13671" y="131394"/>
                  </a:lnTo>
                  <a:lnTo>
                    <a:pt x="23018" y="136729"/>
                  </a:lnTo>
                  <a:lnTo>
                    <a:pt x="49000" y="142657"/>
                  </a:lnTo>
                  <a:lnTo>
                    <a:pt x="90924" y="140404"/>
                  </a:lnTo>
                  <a:lnTo>
                    <a:pt x="127392" y="126739"/>
                  </a:lnTo>
                  <a:lnTo>
                    <a:pt x="143352" y="111310"/>
                  </a:lnTo>
                  <a:lnTo>
                    <a:pt x="149246" y="102283"/>
                  </a:lnTo>
                  <a:lnTo>
                    <a:pt x="157541" y="67221"/>
                  </a:lnTo>
                  <a:lnTo>
                    <a:pt x="153242" y="47033"/>
                  </a:lnTo>
                  <a:lnTo>
                    <a:pt x="11892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148844" y="3299197"/>
              <a:ext cx="115198" cy="322607"/>
            </a:xfrm>
            <a:custGeom>
              <a:avLst/>
              <a:gdLst/>
              <a:ahLst/>
              <a:cxnLst/>
              <a:rect l="0" t="0" r="0" b="0"/>
              <a:pathLst>
                <a:path w="115198" h="322607">
                  <a:moveTo>
                    <a:pt x="73083" y="322606"/>
                  </a:moveTo>
                  <a:lnTo>
                    <a:pt x="55125" y="268731"/>
                  </a:lnTo>
                  <a:lnTo>
                    <a:pt x="34442" y="206684"/>
                  </a:lnTo>
                  <a:lnTo>
                    <a:pt x="16926" y="154136"/>
                  </a:lnTo>
                  <a:lnTo>
                    <a:pt x="4062" y="103628"/>
                  </a:lnTo>
                  <a:lnTo>
                    <a:pt x="308" y="48590"/>
                  </a:lnTo>
                  <a:lnTo>
                    <a:pt x="0" y="34644"/>
                  </a:lnTo>
                  <a:lnTo>
                    <a:pt x="3304" y="24176"/>
                  </a:lnTo>
                  <a:lnTo>
                    <a:pt x="9016" y="16028"/>
                  </a:lnTo>
                  <a:lnTo>
                    <a:pt x="16334" y="9426"/>
                  </a:lnTo>
                  <a:lnTo>
                    <a:pt x="36943" y="2091"/>
                  </a:lnTo>
                  <a:lnTo>
                    <a:pt x="61700" y="0"/>
                  </a:lnTo>
                  <a:lnTo>
                    <a:pt x="115197" y="675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127171" y="3453347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10528"/>
                  </a:moveTo>
                  <a:lnTo>
                    <a:pt x="98467" y="7409"/>
                  </a:lnTo>
                  <a:lnTo>
                    <a:pt x="39337" y="146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569367" y="3463875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3120" y="42692"/>
                  </a:lnTo>
                  <a:lnTo>
                    <a:pt x="9553" y="99729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579896" y="335859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721706" y="3348062"/>
              <a:ext cx="26647" cy="263213"/>
            </a:xfrm>
            <a:custGeom>
              <a:avLst/>
              <a:gdLst/>
              <a:ahLst/>
              <a:cxnLst/>
              <a:rect l="0" t="0" r="0" b="0"/>
              <a:pathLst>
                <a:path w="26647" h="263213">
                  <a:moveTo>
                    <a:pt x="5589" y="0"/>
                  </a:moveTo>
                  <a:lnTo>
                    <a:pt x="0" y="16767"/>
                  </a:lnTo>
                  <a:lnTo>
                    <a:pt x="375" y="34359"/>
                  </a:lnTo>
                  <a:lnTo>
                    <a:pt x="6072" y="91829"/>
                  </a:lnTo>
                  <a:lnTo>
                    <a:pt x="13787" y="145651"/>
                  </a:lnTo>
                  <a:lnTo>
                    <a:pt x="18546" y="202643"/>
                  </a:lnTo>
                  <a:lnTo>
                    <a:pt x="26646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653596" y="3479343"/>
              <a:ext cx="168457" cy="26647"/>
            </a:xfrm>
            <a:custGeom>
              <a:avLst/>
              <a:gdLst/>
              <a:ahLst/>
              <a:cxnLst/>
              <a:rect l="0" t="0" r="0" b="0"/>
              <a:pathLst>
                <a:path w="168457" h="26647">
                  <a:moveTo>
                    <a:pt x="168456" y="5589"/>
                  </a:moveTo>
                  <a:lnTo>
                    <a:pt x="151688" y="0"/>
                  </a:lnTo>
                  <a:lnTo>
                    <a:pt x="98940" y="4442"/>
                  </a:lnTo>
                  <a:lnTo>
                    <a:pt x="42247" y="16584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865585" y="3447213"/>
              <a:ext cx="104679" cy="148225"/>
            </a:xfrm>
            <a:custGeom>
              <a:avLst/>
              <a:gdLst/>
              <a:ahLst/>
              <a:cxnLst/>
              <a:rect l="0" t="0" r="0" b="0"/>
              <a:pathLst>
                <a:path w="104679" h="148225">
                  <a:moveTo>
                    <a:pt x="30166" y="69305"/>
                  </a:moveTo>
                  <a:lnTo>
                    <a:pt x="83193" y="54651"/>
                  </a:lnTo>
                  <a:lnTo>
                    <a:pt x="91254" y="49007"/>
                  </a:lnTo>
                  <a:lnTo>
                    <a:pt x="103329" y="33378"/>
                  </a:lnTo>
                  <a:lnTo>
                    <a:pt x="104678" y="25466"/>
                  </a:lnTo>
                  <a:lnTo>
                    <a:pt x="103237" y="17852"/>
                  </a:lnTo>
                  <a:lnTo>
                    <a:pt x="99937" y="10437"/>
                  </a:lnTo>
                  <a:lnTo>
                    <a:pt x="93058" y="5493"/>
                  </a:lnTo>
                  <a:lnTo>
                    <a:pt x="72936" y="0"/>
                  </a:lnTo>
                  <a:lnTo>
                    <a:pt x="51514" y="3798"/>
                  </a:lnTo>
                  <a:lnTo>
                    <a:pt x="31466" y="14454"/>
                  </a:lnTo>
                  <a:lnTo>
                    <a:pt x="14756" y="30889"/>
                  </a:lnTo>
                  <a:lnTo>
                    <a:pt x="5769" y="53011"/>
                  </a:lnTo>
                  <a:lnTo>
                    <a:pt x="0" y="105341"/>
                  </a:lnTo>
                  <a:lnTo>
                    <a:pt x="5451" y="126655"/>
                  </a:lnTo>
                  <a:lnTo>
                    <a:pt x="10180" y="135614"/>
                  </a:lnTo>
                  <a:lnTo>
                    <a:pt x="18012" y="141587"/>
                  </a:lnTo>
                  <a:lnTo>
                    <a:pt x="39192" y="148224"/>
                  </a:lnTo>
                  <a:lnTo>
                    <a:pt x="93337" y="14300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053679" y="3474273"/>
              <a:ext cx="294799" cy="200173"/>
            </a:xfrm>
            <a:custGeom>
              <a:avLst/>
              <a:gdLst/>
              <a:ahLst/>
              <a:cxnLst/>
              <a:rect l="0" t="0" r="0" b="0"/>
              <a:pathLst>
                <a:path w="294799" h="200173">
                  <a:moveTo>
                    <a:pt x="0" y="31716"/>
                  </a:moveTo>
                  <a:lnTo>
                    <a:pt x="8333" y="85861"/>
                  </a:lnTo>
                  <a:lnTo>
                    <a:pt x="15684" y="135218"/>
                  </a:lnTo>
                  <a:lnTo>
                    <a:pt x="17475" y="138152"/>
                  </a:lnTo>
                  <a:lnTo>
                    <a:pt x="18669" y="135429"/>
                  </a:lnTo>
                  <a:lnTo>
                    <a:pt x="18825" y="119925"/>
                  </a:lnTo>
                  <a:lnTo>
                    <a:pt x="15633" y="68724"/>
                  </a:lnTo>
                  <a:lnTo>
                    <a:pt x="20986" y="39976"/>
                  </a:lnTo>
                  <a:lnTo>
                    <a:pt x="31164" y="19399"/>
                  </a:lnTo>
                  <a:lnTo>
                    <a:pt x="38323" y="15316"/>
                  </a:lnTo>
                  <a:lnTo>
                    <a:pt x="46606" y="14934"/>
                  </a:lnTo>
                  <a:lnTo>
                    <a:pt x="55637" y="17018"/>
                  </a:lnTo>
                  <a:lnTo>
                    <a:pt x="62827" y="21918"/>
                  </a:lnTo>
                  <a:lnTo>
                    <a:pt x="97836" y="74819"/>
                  </a:lnTo>
                  <a:lnTo>
                    <a:pt x="107043" y="95326"/>
                  </a:lnTo>
                  <a:lnTo>
                    <a:pt x="111136" y="98689"/>
                  </a:lnTo>
                  <a:lnTo>
                    <a:pt x="115035" y="97422"/>
                  </a:lnTo>
                  <a:lnTo>
                    <a:pt x="118804" y="93068"/>
                  </a:lnTo>
                  <a:lnTo>
                    <a:pt x="131269" y="32095"/>
                  </a:lnTo>
                  <a:lnTo>
                    <a:pt x="146389" y="5832"/>
                  </a:lnTo>
                  <a:lnTo>
                    <a:pt x="153745" y="1592"/>
                  </a:lnTo>
                  <a:lnTo>
                    <a:pt x="171276" y="0"/>
                  </a:lnTo>
                  <a:lnTo>
                    <a:pt x="187646" y="6312"/>
                  </a:lnTo>
                  <a:lnTo>
                    <a:pt x="217220" y="29428"/>
                  </a:lnTo>
                  <a:lnTo>
                    <a:pt x="244422" y="72165"/>
                  </a:lnTo>
                  <a:lnTo>
                    <a:pt x="266095" y="126254"/>
                  </a:lnTo>
                  <a:lnTo>
                    <a:pt x="284186" y="175967"/>
                  </a:lnTo>
                  <a:lnTo>
                    <a:pt x="294798" y="20017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450598" y="3442818"/>
              <a:ext cx="178377" cy="164504"/>
            </a:xfrm>
            <a:custGeom>
              <a:avLst/>
              <a:gdLst/>
              <a:ahLst/>
              <a:cxnLst/>
              <a:rect l="0" t="0" r="0" b="0"/>
              <a:pathLst>
                <a:path w="178377" h="164504">
                  <a:moveTo>
                    <a:pt x="87391" y="0"/>
                  </a:moveTo>
                  <a:lnTo>
                    <a:pt x="43429" y="20244"/>
                  </a:lnTo>
                  <a:lnTo>
                    <a:pt x="18733" y="39403"/>
                  </a:lnTo>
                  <a:lnTo>
                    <a:pt x="2187" y="65488"/>
                  </a:lnTo>
                  <a:lnTo>
                    <a:pt x="0" y="85258"/>
                  </a:lnTo>
                  <a:lnTo>
                    <a:pt x="1054" y="95443"/>
                  </a:lnTo>
                  <a:lnTo>
                    <a:pt x="6437" y="102233"/>
                  </a:lnTo>
                  <a:lnTo>
                    <a:pt x="24895" y="109778"/>
                  </a:lnTo>
                  <a:lnTo>
                    <a:pt x="74873" y="108555"/>
                  </a:lnTo>
                  <a:lnTo>
                    <a:pt x="129805" y="117153"/>
                  </a:lnTo>
                  <a:lnTo>
                    <a:pt x="155375" y="124598"/>
                  </a:lnTo>
                  <a:lnTo>
                    <a:pt x="174538" y="135706"/>
                  </a:lnTo>
                  <a:lnTo>
                    <a:pt x="178244" y="141943"/>
                  </a:lnTo>
                  <a:lnTo>
                    <a:pt x="178376" y="148441"/>
                  </a:lnTo>
                  <a:lnTo>
                    <a:pt x="176124" y="155113"/>
                  </a:lnTo>
                  <a:lnTo>
                    <a:pt x="169943" y="159561"/>
                  </a:lnTo>
                  <a:lnTo>
                    <a:pt x="150597" y="164503"/>
                  </a:lnTo>
                  <a:lnTo>
                    <a:pt x="97920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4" name="Group 103"/>
          <p:cNvGrpSpPr/>
          <p:nvPr/>
        </p:nvGrpSpPr>
        <p:grpSpPr>
          <a:xfrm>
            <a:off x="3148020" y="4235382"/>
            <a:ext cx="2674240" cy="713013"/>
            <a:chOff x="3148020" y="4235382"/>
            <a:chExt cx="2674240" cy="713013"/>
          </a:xfrm>
        </p:grpSpPr>
        <p:sp>
          <p:nvSpPr>
            <p:cNvPr id="83" name="Freeform 82"/>
            <p:cNvSpPr/>
            <p:nvPr/>
          </p:nvSpPr>
          <p:spPr>
            <a:xfrm>
              <a:off x="3148020" y="4394165"/>
              <a:ext cx="347442" cy="554230"/>
            </a:xfrm>
            <a:custGeom>
              <a:avLst/>
              <a:gdLst/>
              <a:ahLst/>
              <a:cxnLst/>
              <a:rect l="0" t="0" r="0" b="0"/>
              <a:pathLst>
                <a:path w="347442" h="554230">
                  <a:moveTo>
                    <a:pt x="0" y="554229"/>
                  </a:moveTo>
                  <a:lnTo>
                    <a:pt x="11453" y="500084"/>
                  </a:lnTo>
                  <a:lnTo>
                    <a:pt x="18212" y="452788"/>
                  </a:lnTo>
                  <a:lnTo>
                    <a:pt x="26085" y="390691"/>
                  </a:lnTo>
                  <a:lnTo>
                    <a:pt x="29956" y="333287"/>
                  </a:lnTo>
                  <a:lnTo>
                    <a:pt x="36692" y="270006"/>
                  </a:lnTo>
                  <a:lnTo>
                    <a:pt x="40508" y="206802"/>
                  </a:lnTo>
                  <a:lnTo>
                    <a:pt x="41638" y="149210"/>
                  </a:lnTo>
                  <a:lnTo>
                    <a:pt x="47563" y="106280"/>
                  </a:lnTo>
                  <a:lnTo>
                    <a:pt x="50426" y="101178"/>
                  </a:lnTo>
                  <a:lnTo>
                    <a:pt x="53504" y="101286"/>
                  </a:lnTo>
                  <a:lnTo>
                    <a:pt x="60045" y="110765"/>
                  </a:lnTo>
                  <a:lnTo>
                    <a:pt x="87988" y="172723"/>
                  </a:lnTo>
                  <a:lnTo>
                    <a:pt x="107761" y="213707"/>
                  </a:lnTo>
                  <a:lnTo>
                    <a:pt x="121593" y="228581"/>
                  </a:lnTo>
                  <a:lnTo>
                    <a:pt x="139439" y="239090"/>
                  </a:lnTo>
                  <a:lnTo>
                    <a:pt x="147942" y="240021"/>
                  </a:lnTo>
                  <a:lnTo>
                    <a:pt x="163628" y="234816"/>
                  </a:lnTo>
                  <a:lnTo>
                    <a:pt x="185613" y="213143"/>
                  </a:lnTo>
                  <a:lnTo>
                    <a:pt x="212833" y="165973"/>
                  </a:lnTo>
                  <a:lnTo>
                    <a:pt x="230688" y="108475"/>
                  </a:lnTo>
                  <a:lnTo>
                    <a:pt x="239891" y="46728"/>
                  </a:lnTo>
                  <a:lnTo>
                    <a:pt x="247074" y="3645"/>
                  </a:lnTo>
                  <a:lnTo>
                    <a:pt x="250114" y="0"/>
                  </a:lnTo>
                  <a:lnTo>
                    <a:pt x="253310" y="3419"/>
                  </a:lnTo>
                  <a:lnTo>
                    <a:pt x="258811" y="22815"/>
                  </a:lnTo>
                  <a:lnTo>
                    <a:pt x="262343" y="86046"/>
                  </a:lnTo>
                  <a:lnTo>
                    <a:pt x="266075" y="139037"/>
                  </a:lnTo>
                  <a:lnTo>
                    <a:pt x="274589" y="193733"/>
                  </a:lnTo>
                  <a:lnTo>
                    <a:pt x="284521" y="252442"/>
                  </a:lnTo>
                  <a:lnTo>
                    <a:pt x="298358" y="314202"/>
                  </a:lnTo>
                  <a:lnTo>
                    <a:pt x="308851" y="368466"/>
                  </a:lnTo>
                  <a:lnTo>
                    <a:pt x="313780" y="417819"/>
                  </a:lnTo>
                  <a:lnTo>
                    <a:pt x="331087" y="475248"/>
                  </a:lnTo>
                  <a:lnTo>
                    <a:pt x="347441" y="53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535391" y="4627016"/>
              <a:ext cx="160112" cy="258208"/>
            </a:xfrm>
            <a:custGeom>
              <a:avLst/>
              <a:gdLst/>
              <a:ahLst/>
              <a:cxnLst/>
              <a:rect l="0" t="0" r="0" b="0"/>
              <a:pathLst>
                <a:path w="160112" h="258208">
                  <a:moveTo>
                    <a:pt x="33769" y="142393"/>
                  </a:moveTo>
                  <a:lnTo>
                    <a:pt x="71247" y="150726"/>
                  </a:lnTo>
                  <a:lnTo>
                    <a:pt x="94880" y="149606"/>
                  </a:lnTo>
                  <a:lnTo>
                    <a:pt x="117082" y="141310"/>
                  </a:lnTo>
                  <a:lnTo>
                    <a:pt x="143722" y="117895"/>
                  </a:lnTo>
                  <a:lnTo>
                    <a:pt x="152827" y="92511"/>
                  </a:lnTo>
                  <a:lnTo>
                    <a:pt x="154534" y="64071"/>
                  </a:lnTo>
                  <a:lnTo>
                    <a:pt x="147494" y="39733"/>
                  </a:lnTo>
                  <a:lnTo>
                    <a:pt x="130376" y="11889"/>
                  </a:lnTo>
                  <a:lnTo>
                    <a:pt x="121571" y="6258"/>
                  </a:lnTo>
                  <a:lnTo>
                    <a:pt x="99308" y="0"/>
                  </a:lnTo>
                  <a:lnTo>
                    <a:pt x="76936" y="3458"/>
                  </a:lnTo>
                  <a:lnTo>
                    <a:pt x="47729" y="18559"/>
                  </a:lnTo>
                  <a:lnTo>
                    <a:pt x="24258" y="40971"/>
                  </a:lnTo>
                  <a:lnTo>
                    <a:pt x="5604" y="69838"/>
                  </a:lnTo>
                  <a:lnTo>
                    <a:pt x="955" y="79985"/>
                  </a:lnTo>
                  <a:lnTo>
                    <a:pt x="0" y="122212"/>
                  </a:lnTo>
                  <a:lnTo>
                    <a:pt x="13349" y="183236"/>
                  </a:lnTo>
                  <a:lnTo>
                    <a:pt x="21184" y="203829"/>
                  </a:lnTo>
                  <a:lnTo>
                    <a:pt x="32465" y="220781"/>
                  </a:lnTo>
                  <a:lnTo>
                    <a:pt x="48398" y="232994"/>
                  </a:lnTo>
                  <a:lnTo>
                    <a:pt x="87221" y="250367"/>
                  </a:lnTo>
                  <a:lnTo>
                    <a:pt x="141255" y="257174"/>
                  </a:lnTo>
                  <a:lnTo>
                    <a:pt x="160111" y="2582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786316" y="4639711"/>
              <a:ext cx="246099" cy="219643"/>
            </a:xfrm>
            <a:custGeom>
              <a:avLst/>
              <a:gdLst/>
              <a:ahLst/>
              <a:cxnLst/>
              <a:rect l="0" t="0" r="0" b="0"/>
              <a:pathLst>
                <a:path w="246099" h="219643">
                  <a:moveTo>
                    <a:pt x="151342" y="77056"/>
                  </a:moveTo>
                  <a:lnTo>
                    <a:pt x="141766" y="53009"/>
                  </a:lnTo>
                  <a:lnTo>
                    <a:pt x="111938" y="17462"/>
                  </a:lnTo>
                  <a:lnTo>
                    <a:pt x="85855" y="1946"/>
                  </a:lnTo>
                  <a:lnTo>
                    <a:pt x="66084" y="0"/>
                  </a:lnTo>
                  <a:lnTo>
                    <a:pt x="55899" y="1118"/>
                  </a:lnTo>
                  <a:lnTo>
                    <a:pt x="38343" y="11720"/>
                  </a:lnTo>
                  <a:lnTo>
                    <a:pt x="23911" y="28131"/>
                  </a:lnTo>
                  <a:lnTo>
                    <a:pt x="1214" y="77545"/>
                  </a:lnTo>
                  <a:lnTo>
                    <a:pt x="0" y="101450"/>
                  </a:lnTo>
                  <a:lnTo>
                    <a:pt x="11829" y="160337"/>
                  </a:lnTo>
                  <a:lnTo>
                    <a:pt x="22917" y="191418"/>
                  </a:lnTo>
                  <a:lnTo>
                    <a:pt x="34213" y="208212"/>
                  </a:lnTo>
                  <a:lnTo>
                    <a:pt x="42840" y="213626"/>
                  </a:lnTo>
                  <a:lnTo>
                    <a:pt x="64904" y="219642"/>
                  </a:lnTo>
                  <a:lnTo>
                    <a:pt x="87189" y="216076"/>
                  </a:lnTo>
                  <a:lnTo>
                    <a:pt x="116346" y="200915"/>
                  </a:lnTo>
                  <a:lnTo>
                    <a:pt x="139802" y="178485"/>
                  </a:lnTo>
                  <a:lnTo>
                    <a:pt x="158451" y="149613"/>
                  </a:lnTo>
                  <a:lnTo>
                    <a:pt x="163101" y="139465"/>
                  </a:lnTo>
                  <a:lnTo>
                    <a:pt x="165147" y="115711"/>
                  </a:lnTo>
                  <a:lnTo>
                    <a:pt x="164054" y="102826"/>
                  </a:lnTo>
                  <a:lnTo>
                    <a:pt x="162156" y="97745"/>
                  </a:lnTo>
                  <a:lnTo>
                    <a:pt x="159721" y="97868"/>
                  </a:lnTo>
                  <a:lnTo>
                    <a:pt x="156928" y="101459"/>
                  </a:lnTo>
                  <a:lnTo>
                    <a:pt x="157406" y="107362"/>
                  </a:lnTo>
                  <a:lnTo>
                    <a:pt x="169256" y="131269"/>
                  </a:lnTo>
                  <a:lnTo>
                    <a:pt x="209004" y="175152"/>
                  </a:lnTo>
                  <a:lnTo>
                    <a:pt x="246098" y="2033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4074528" y="4601134"/>
              <a:ext cx="157928" cy="252504"/>
            </a:xfrm>
            <a:custGeom>
              <a:avLst/>
              <a:gdLst/>
              <a:ahLst/>
              <a:cxnLst/>
              <a:rect l="0" t="0" r="0" b="0"/>
              <a:pathLst>
                <a:path w="157928" h="252504">
                  <a:moveTo>
                    <a:pt x="0" y="105104"/>
                  </a:moveTo>
                  <a:lnTo>
                    <a:pt x="3120" y="147796"/>
                  </a:lnTo>
                  <a:lnTo>
                    <a:pt x="17959" y="208342"/>
                  </a:lnTo>
                  <a:lnTo>
                    <a:pt x="25858" y="241238"/>
                  </a:lnTo>
                  <a:lnTo>
                    <a:pt x="25427" y="241483"/>
                  </a:lnTo>
                  <a:lnTo>
                    <a:pt x="16331" y="211072"/>
                  </a:lnTo>
                  <a:lnTo>
                    <a:pt x="11675" y="158835"/>
                  </a:lnTo>
                  <a:lnTo>
                    <a:pt x="10868" y="110366"/>
                  </a:lnTo>
                  <a:lnTo>
                    <a:pt x="13715" y="47825"/>
                  </a:lnTo>
                  <a:lnTo>
                    <a:pt x="20134" y="24665"/>
                  </a:lnTo>
                  <a:lnTo>
                    <a:pt x="30785" y="6572"/>
                  </a:lnTo>
                  <a:lnTo>
                    <a:pt x="39241" y="1981"/>
                  </a:lnTo>
                  <a:lnTo>
                    <a:pt x="61114" y="0"/>
                  </a:lnTo>
                  <a:lnTo>
                    <a:pt x="80194" y="6139"/>
                  </a:lnTo>
                  <a:lnTo>
                    <a:pt x="88558" y="11051"/>
                  </a:lnTo>
                  <a:lnTo>
                    <a:pt x="100970" y="25868"/>
                  </a:lnTo>
                  <a:lnTo>
                    <a:pt x="129083" y="87604"/>
                  </a:lnTo>
                  <a:lnTo>
                    <a:pt x="149370" y="135312"/>
                  </a:lnTo>
                  <a:lnTo>
                    <a:pt x="156237" y="194172"/>
                  </a:lnTo>
                  <a:lnTo>
                    <a:pt x="157927" y="2525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4443026" y="4590425"/>
              <a:ext cx="84228" cy="10529"/>
            </a:xfrm>
            <a:custGeom>
              <a:avLst/>
              <a:gdLst/>
              <a:ahLst/>
              <a:cxnLst/>
              <a:rect l="0" t="0" r="0" b="0"/>
              <a:pathLst>
                <a:path w="84228" h="10529">
                  <a:moveTo>
                    <a:pt x="84227" y="0"/>
                  </a:moveTo>
                  <a:lnTo>
                    <a:pt x="22135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464082" y="4653596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0"/>
                  </a:moveTo>
                  <a:lnTo>
                    <a:pt x="62594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712686" y="4235382"/>
              <a:ext cx="215035" cy="214837"/>
            </a:xfrm>
            <a:custGeom>
              <a:avLst/>
              <a:gdLst/>
              <a:ahLst/>
              <a:cxnLst/>
              <a:rect l="0" t="0" r="0" b="0"/>
              <a:pathLst>
                <a:path w="215035" h="214837">
                  <a:moveTo>
                    <a:pt x="140951" y="18131"/>
                  </a:moveTo>
                  <a:lnTo>
                    <a:pt x="124184" y="6952"/>
                  </a:lnTo>
                  <a:lnTo>
                    <a:pt x="85810" y="0"/>
                  </a:lnTo>
                  <a:lnTo>
                    <a:pt x="48574" y="3530"/>
                  </a:lnTo>
                  <a:lnTo>
                    <a:pt x="15314" y="17574"/>
                  </a:lnTo>
                  <a:lnTo>
                    <a:pt x="8060" y="25948"/>
                  </a:lnTo>
                  <a:lnTo>
                    <a:pt x="0" y="47732"/>
                  </a:lnTo>
                  <a:lnTo>
                    <a:pt x="191" y="57752"/>
                  </a:lnTo>
                  <a:lnTo>
                    <a:pt x="6641" y="75124"/>
                  </a:lnTo>
                  <a:lnTo>
                    <a:pt x="20427" y="87525"/>
                  </a:lnTo>
                  <a:lnTo>
                    <a:pt x="39421" y="95766"/>
                  </a:lnTo>
                  <a:lnTo>
                    <a:pt x="92863" y="101056"/>
                  </a:lnTo>
                  <a:lnTo>
                    <a:pt x="153809" y="102101"/>
                  </a:lnTo>
                  <a:lnTo>
                    <a:pt x="176302" y="108483"/>
                  </a:lnTo>
                  <a:lnTo>
                    <a:pt x="209805" y="131645"/>
                  </a:lnTo>
                  <a:lnTo>
                    <a:pt x="213760" y="139430"/>
                  </a:lnTo>
                  <a:lnTo>
                    <a:pt x="215034" y="157439"/>
                  </a:lnTo>
                  <a:lnTo>
                    <a:pt x="203586" y="187309"/>
                  </a:lnTo>
                  <a:lnTo>
                    <a:pt x="188676" y="201725"/>
                  </a:lnTo>
                  <a:lnTo>
                    <a:pt x="169181" y="210862"/>
                  </a:lnTo>
                  <a:lnTo>
                    <a:pt x="133068" y="214836"/>
                  </a:lnTo>
                  <a:lnTo>
                    <a:pt x="72539" y="203233"/>
                  </a:lnTo>
                  <a:lnTo>
                    <a:pt x="46194" y="1971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013760" y="4264041"/>
              <a:ext cx="148457" cy="169047"/>
            </a:xfrm>
            <a:custGeom>
              <a:avLst/>
              <a:gdLst/>
              <a:ahLst/>
              <a:cxnLst/>
              <a:rect l="0" t="0" r="0" b="0"/>
              <a:pathLst>
                <a:path w="148457" h="169047">
                  <a:moveTo>
                    <a:pt x="8333" y="0"/>
                  </a:moveTo>
                  <a:lnTo>
                    <a:pt x="0" y="37478"/>
                  </a:lnTo>
                  <a:lnTo>
                    <a:pt x="1574" y="72326"/>
                  </a:lnTo>
                  <a:lnTo>
                    <a:pt x="12587" y="115542"/>
                  </a:lnTo>
                  <a:lnTo>
                    <a:pt x="28181" y="141729"/>
                  </a:lnTo>
                  <a:lnTo>
                    <a:pt x="47619" y="164306"/>
                  </a:lnTo>
                  <a:lnTo>
                    <a:pt x="56751" y="168029"/>
                  </a:lnTo>
                  <a:lnTo>
                    <a:pt x="79375" y="169046"/>
                  </a:lnTo>
                  <a:lnTo>
                    <a:pt x="98789" y="162479"/>
                  </a:lnTo>
                  <a:lnTo>
                    <a:pt x="130316" y="139199"/>
                  </a:lnTo>
                  <a:lnTo>
                    <a:pt x="146382" y="113384"/>
                  </a:lnTo>
                  <a:lnTo>
                    <a:pt x="148456" y="87438"/>
                  </a:lnTo>
                  <a:lnTo>
                    <a:pt x="138396" y="25206"/>
                  </a:lnTo>
                  <a:lnTo>
                    <a:pt x="13467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243191" y="4242892"/>
              <a:ext cx="252685" cy="158020"/>
            </a:xfrm>
            <a:custGeom>
              <a:avLst/>
              <a:gdLst/>
              <a:ahLst/>
              <a:cxnLst/>
              <a:rect l="0" t="0" r="0" b="0"/>
              <a:pathLst>
                <a:path w="252685" h="158020">
                  <a:moveTo>
                    <a:pt x="0" y="73792"/>
                  </a:moveTo>
                  <a:lnTo>
                    <a:pt x="14655" y="135884"/>
                  </a:lnTo>
                  <a:lnTo>
                    <a:pt x="16789" y="138583"/>
                  </a:lnTo>
                  <a:lnTo>
                    <a:pt x="18212" y="135704"/>
                  </a:lnTo>
                  <a:lnTo>
                    <a:pt x="18623" y="120025"/>
                  </a:lnTo>
                  <a:lnTo>
                    <a:pt x="14617" y="86061"/>
                  </a:lnTo>
                  <a:lnTo>
                    <a:pt x="25568" y="31907"/>
                  </a:lnTo>
                  <a:lnTo>
                    <a:pt x="31083" y="27151"/>
                  </a:lnTo>
                  <a:lnTo>
                    <a:pt x="38270" y="26321"/>
                  </a:lnTo>
                  <a:lnTo>
                    <a:pt x="46570" y="28106"/>
                  </a:lnTo>
                  <a:lnTo>
                    <a:pt x="62032" y="39449"/>
                  </a:lnTo>
                  <a:lnTo>
                    <a:pt x="75533" y="56188"/>
                  </a:lnTo>
                  <a:lnTo>
                    <a:pt x="97583" y="105832"/>
                  </a:lnTo>
                  <a:lnTo>
                    <a:pt x="100151" y="108020"/>
                  </a:lnTo>
                  <a:lnTo>
                    <a:pt x="101862" y="104799"/>
                  </a:lnTo>
                  <a:lnTo>
                    <a:pt x="116438" y="43426"/>
                  </a:lnTo>
                  <a:lnTo>
                    <a:pt x="119739" y="32491"/>
                  </a:lnTo>
                  <a:lnTo>
                    <a:pt x="132766" y="14102"/>
                  </a:lnTo>
                  <a:lnTo>
                    <a:pt x="141153" y="5922"/>
                  </a:lnTo>
                  <a:lnTo>
                    <a:pt x="151424" y="1639"/>
                  </a:lnTo>
                  <a:lnTo>
                    <a:pt x="175315" y="0"/>
                  </a:lnTo>
                  <a:lnTo>
                    <a:pt x="195291" y="6290"/>
                  </a:lnTo>
                  <a:lnTo>
                    <a:pt x="211969" y="18055"/>
                  </a:lnTo>
                  <a:lnTo>
                    <a:pt x="227179" y="34982"/>
                  </a:lnTo>
                  <a:lnTo>
                    <a:pt x="243308" y="69831"/>
                  </a:lnTo>
                  <a:lnTo>
                    <a:pt x="251449" y="131127"/>
                  </a:lnTo>
                  <a:lnTo>
                    <a:pt x="252684" y="1580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800994" y="4464082"/>
              <a:ext cx="926509" cy="73701"/>
            </a:xfrm>
            <a:custGeom>
              <a:avLst/>
              <a:gdLst/>
              <a:ahLst/>
              <a:cxnLst/>
              <a:rect l="0" t="0" r="0" b="0"/>
              <a:pathLst>
                <a:path w="926509" h="73701">
                  <a:moveTo>
                    <a:pt x="926508" y="73700"/>
                  </a:moveTo>
                  <a:lnTo>
                    <a:pt x="867892" y="64635"/>
                  </a:lnTo>
                  <a:lnTo>
                    <a:pt x="813717" y="56225"/>
                  </a:lnTo>
                  <a:lnTo>
                    <a:pt x="757956" y="53351"/>
                  </a:lnTo>
                  <a:lnTo>
                    <a:pt x="696292" y="52783"/>
                  </a:lnTo>
                  <a:lnTo>
                    <a:pt x="636192" y="45435"/>
                  </a:lnTo>
                  <a:lnTo>
                    <a:pt x="579260" y="42770"/>
                  </a:lnTo>
                  <a:lnTo>
                    <a:pt x="522954" y="36655"/>
                  </a:lnTo>
                  <a:lnTo>
                    <a:pt x="466772" y="32588"/>
                  </a:lnTo>
                  <a:lnTo>
                    <a:pt x="410613" y="31784"/>
                  </a:lnTo>
                  <a:lnTo>
                    <a:pt x="354460" y="31625"/>
                  </a:lnTo>
                  <a:lnTo>
                    <a:pt x="298308" y="24358"/>
                  </a:lnTo>
                  <a:lnTo>
                    <a:pt x="242156" y="21710"/>
                  </a:lnTo>
                  <a:lnTo>
                    <a:pt x="180415" y="15597"/>
                  </a:lnTo>
                  <a:lnTo>
                    <a:pt x="119129" y="10360"/>
                  </a:lnTo>
                  <a:lnTo>
                    <a:pt x="70263" y="3590"/>
                  </a:lnTo>
                  <a:lnTo>
                    <a:pt x="20595" y="71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906279" y="4653596"/>
              <a:ext cx="42116" cy="210570"/>
            </a:xfrm>
            <a:custGeom>
              <a:avLst/>
              <a:gdLst/>
              <a:ahLst/>
              <a:cxnLst/>
              <a:rect l="0" t="0" r="0" b="0"/>
              <a:pathLst>
                <a:path w="42116" h="210570">
                  <a:moveTo>
                    <a:pt x="0" y="0"/>
                  </a:moveTo>
                  <a:lnTo>
                    <a:pt x="0" y="58616"/>
                  </a:lnTo>
                  <a:lnTo>
                    <a:pt x="15641" y="121196"/>
                  </a:lnTo>
                  <a:lnTo>
                    <a:pt x="31209" y="180524"/>
                  </a:lnTo>
                  <a:lnTo>
                    <a:pt x="42115" y="2105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874694" y="4748352"/>
              <a:ext cx="115814" cy="10529"/>
            </a:xfrm>
            <a:custGeom>
              <a:avLst/>
              <a:gdLst/>
              <a:ahLst/>
              <a:cxnLst/>
              <a:rect l="0" t="0" r="0" b="0"/>
              <a:pathLst>
                <a:path w="115814" h="10529">
                  <a:moveTo>
                    <a:pt x="115813" y="0"/>
                  </a:moveTo>
                  <a:lnTo>
                    <a:pt x="57197" y="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029458" y="4758880"/>
              <a:ext cx="104151" cy="128300"/>
            </a:xfrm>
            <a:custGeom>
              <a:avLst/>
              <a:gdLst/>
              <a:ahLst/>
              <a:cxnLst/>
              <a:rect l="0" t="0" r="0" b="0"/>
              <a:pathLst>
                <a:path w="104151" h="128300">
                  <a:moveTo>
                    <a:pt x="87392" y="0"/>
                  </a:moveTo>
                  <a:lnTo>
                    <a:pt x="43429" y="20244"/>
                  </a:lnTo>
                  <a:lnTo>
                    <a:pt x="18733" y="44993"/>
                  </a:lnTo>
                  <a:lnTo>
                    <a:pt x="2187" y="74553"/>
                  </a:lnTo>
                  <a:lnTo>
                    <a:pt x="0" y="95136"/>
                  </a:lnTo>
                  <a:lnTo>
                    <a:pt x="1055" y="105538"/>
                  </a:lnTo>
                  <a:lnTo>
                    <a:pt x="5267" y="113643"/>
                  </a:lnTo>
                  <a:lnTo>
                    <a:pt x="19307" y="125767"/>
                  </a:lnTo>
                  <a:lnTo>
                    <a:pt x="27963" y="128299"/>
                  </a:lnTo>
                  <a:lnTo>
                    <a:pt x="46941" y="127992"/>
                  </a:lnTo>
                  <a:lnTo>
                    <a:pt x="63954" y="120836"/>
                  </a:lnTo>
                  <a:lnTo>
                    <a:pt x="79315" y="108688"/>
                  </a:lnTo>
                  <a:lnTo>
                    <a:pt x="93940" y="91590"/>
                  </a:lnTo>
                  <a:lnTo>
                    <a:pt x="102000" y="69173"/>
                  </a:lnTo>
                  <a:lnTo>
                    <a:pt x="104150" y="56644"/>
                  </a:lnTo>
                  <a:lnTo>
                    <a:pt x="100299" y="36484"/>
                  </a:lnTo>
                  <a:lnTo>
                    <a:pt x="7686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137906" y="4611482"/>
              <a:ext cx="52644" cy="252684"/>
            </a:xfrm>
            <a:custGeom>
              <a:avLst/>
              <a:gdLst/>
              <a:ahLst/>
              <a:cxnLst/>
              <a:rect l="0" t="0" r="0" b="0"/>
              <a:pathLst>
                <a:path w="52644" h="252684">
                  <a:moveTo>
                    <a:pt x="0" y="0"/>
                  </a:moveTo>
                  <a:lnTo>
                    <a:pt x="8334" y="54144"/>
                  </a:lnTo>
                  <a:lnTo>
                    <a:pt x="16118" y="98321"/>
                  </a:lnTo>
                  <a:lnTo>
                    <a:pt x="30122" y="148455"/>
                  </a:lnTo>
                  <a:lnTo>
                    <a:pt x="45335" y="206619"/>
                  </a:lnTo>
                  <a:lnTo>
                    <a:pt x="52643" y="2526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5095792" y="4697173"/>
              <a:ext cx="147400" cy="9066"/>
            </a:xfrm>
            <a:custGeom>
              <a:avLst/>
              <a:gdLst/>
              <a:ahLst/>
              <a:cxnLst/>
              <a:rect l="0" t="0" r="0" b="0"/>
              <a:pathLst>
                <a:path w="147400" h="9066">
                  <a:moveTo>
                    <a:pt x="147399" y="9065"/>
                  </a:moveTo>
                  <a:lnTo>
                    <a:pt x="104708" y="5946"/>
                  </a:lnTo>
                  <a:lnTo>
                    <a:pt x="57468" y="0"/>
                  </a:lnTo>
                  <a:lnTo>
                    <a:pt x="0" y="90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270029" y="4736722"/>
              <a:ext cx="141619" cy="127603"/>
            </a:xfrm>
            <a:custGeom>
              <a:avLst/>
              <a:gdLst/>
              <a:ahLst/>
              <a:cxnLst/>
              <a:rect l="0" t="0" r="0" b="0"/>
              <a:pathLst>
                <a:path w="141619" h="127603">
                  <a:moveTo>
                    <a:pt x="88976" y="64272"/>
                  </a:moveTo>
                  <a:lnTo>
                    <a:pt x="68733" y="20310"/>
                  </a:lnTo>
                  <a:lnTo>
                    <a:pt x="53073" y="6519"/>
                  </a:lnTo>
                  <a:lnTo>
                    <a:pt x="43983" y="1204"/>
                  </a:lnTo>
                  <a:lnTo>
                    <a:pt x="34415" y="0"/>
                  </a:lnTo>
                  <a:lnTo>
                    <a:pt x="14424" y="4901"/>
                  </a:lnTo>
                  <a:lnTo>
                    <a:pt x="7689" y="11823"/>
                  </a:lnTo>
                  <a:lnTo>
                    <a:pt x="206" y="31993"/>
                  </a:lnTo>
                  <a:lnTo>
                    <a:pt x="0" y="53436"/>
                  </a:lnTo>
                  <a:lnTo>
                    <a:pt x="9399" y="95797"/>
                  </a:lnTo>
                  <a:lnTo>
                    <a:pt x="22023" y="113768"/>
                  </a:lnTo>
                  <a:lnTo>
                    <a:pt x="30303" y="121836"/>
                  </a:lnTo>
                  <a:lnTo>
                    <a:pt x="39332" y="126045"/>
                  </a:lnTo>
                  <a:lnTo>
                    <a:pt x="58723" y="127602"/>
                  </a:lnTo>
                  <a:lnTo>
                    <a:pt x="65298" y="122870"/>
                  </a:lnTo>
                  <a:lnTo>
                    <a:pt x="72603" y="105134"/>
                  </a:lnTo>
                  <a:lnTo>
                    <a:pt x="72730" y="84773"/>
                  </a:lnTo>
                  <a:lnTo>
                    <a:pt x="71227" y="64025"/>
                  </a:lnTo>
                  <a:lnTo>
                    <a:pt x="74459" y="43106"/>
                  </a:lnTo>
                  <a:lnTo>
                    <a:pt x="75788" y="40803"/>
                  </a:lnTo>
                  <a:lnTo>
                    <a:pt x="89276" y="77025"/>
                  </a:lnTo>
                  <a:lnTo>
                    <a:pt x="114295" y="107779"/>
                  </a:lnTo>
                  <a:lnTo>
                    <a:pt x="141618" y="1274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422176" y="4600953"/>
              <a:ext cx="63172" cy="294799"/>
            </a:xfrm>
            <a:custGeom>
              <a:avLst/>
              <a:gdLst/>
              <a:ahLst/>
              <a:cxnLst/>
              <a:rect l="0" t="0" r="0" b="0"/>
              <a:pathLst>
                <a:path w="63172" h="294799">
                  <a:moveTo>
                    <a:pt x="0" y="0"/>
                  </a:moveTo>
                  <a:lnTo>
                    <a:pt x="9065" y="58617"/>
                  </a:lnTo>
                  <a:lnTo>
                    <a:pt x="21788" y="118333"/>
                  </a:lnTo>
                  <a:lnTo>
                    <a:pt x="29650" y="178052"/>
                  </a:lnTo>
                  <a:lnTo>
                    <a:pt x="39609" y="236599"/>
                  </a:lnTo>
                  <a:lnTo>
                    <a:pt x="52840" y="276933"/>
                  </a:lnTo>
                  <a:lnTo>
                    <a:pt x="63171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664331" y="4643067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0" y="0"/>
                  </a:moveTo>
                  <a:lnTo>
                    <a:pt x="5589" y="58617"/>
                  </a:lnTo>
                  <a:lnTo>
                    <a:pt x="9553" y="116517"/>
                  </a:lnTo>
                  <a:lnTo>
                    <a:pt x="10529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5759088" y="4664124"/>
              <a:ext cx="10529" cy="136871"/>
            </a:xfrm>
            <a:custGeom>
              <a:avLst/>
              <a:gdLst/>
              <a:ahLst/>
              <a:cxnLst/>
              <a:rect l="0" t="0" r="0" b="0"/>
              <a:pathLst>
                <a:path w="10529" h="136871">
                  <a:moveTo>
                    <a:pt x="0" y="0"/>
                  </a:moveTo>
                  <a:lnTo>
                    <a:pt x="0" y="48931"/>
                  </a:lnTo>
                  <a:lnTo>
                    <a:pt x="7235" y="111599"/>
                  </a:lnTo>
                  <a:lnTo>
                    <a:pt x="10528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5643274" y="4686644"/>
              <a:ext cx="157929" cy="9066"/>
            </a:xfrm>
            <a:custGeom>
              <a:avLst/>
              <a:gdLst/>
              <a:ahLst/>
              <a:cxnLst/>
              <a:rect l="0" t="0" r="0" b="0"/>
              <a:pathLst>
                <a:path w="157929" h="9066">
                  <a:moveTo>
                    <a:pt x="157928" y="9065"/>
                  </a:moveTo>
                  <a:lnTo>
                    <a:pt x="99311" y="0"/>
                  </a:lnTo>
                  <a:lnTo>
                    <a:pt x="39595" y="7063"/>
                  </a:lnTo>
                  <a:lnTo>
                    <a:pt x="0" y="90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5664331" y="4763343"/>
              <a:ext cx="157929" cy="6067"/>
            </a:xfrm>
            <a:custGeom>
              <a:avLst/>
              <a:gdLst/>
              <a:ahLst/>
              <a:cxnLst/>
              <a:rect l="0" t="0" r="0" b="0"/>
              <a:pathLst>
                <a:path w="157929" h="6067">
                  <a:moveTo>
                    <a:pt x="157928" y="6066"/>
                  </a:moveTo>
                  <a:lnTo>
                    <a:pt x="124306" y="0"/>
                  </a:lnTo>
                  <a:lnTo>
                    <a:pt x="69485" y="4521"/>
                  </a:lnTo>
                  <a:lnTo>
                    <a:pt x="29167" y="5608"/>
                  </a:lnTo>
                  <a:lnTo>
                    <a:pt x="0" y="60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2287229" y="277033"/>
            <a:ext cx="3908329" cy="691589"/>
            <a:chOff x="2287229" y="277033"/>
            <a:chExt cx="3908329" cy="691589"/>
          </a:xfrm>
        </p:grpSpPr>
        <p:sp>
          <p:nvSpPr>
            <p:cNvPr id="2" name="Freeform 1"/>
            <p:cNvSpPr/>
            <p:nvPr/>
          </p:nvSpPr>
          <p:spPr>
            <a:xfrm>
              <a:off x="2287229" y="320101"/>
              <a:ext cx="323839" cy="575633"/>
            </a:xfrm>
            <a:custGeom>
              <a:avLst/>
              <a:gdLst/>
              <a:ahLst/>
              <a:cxnLst/>
              <a:rect l="0" t="0" r="0" b="0"/>
              <a:pathLst>
                <a:path w="323839" h="575633">
                  <a:moveTo>
                    <a:pt x="39569" y="37867"/>
                  </a:moveTo>
                  <a:lnTo>
                    <a:pt x="21610" y="98978"/>
                  </a:lnTo>
                  <a:lnTo>
                    <a:pt x="4419" y="153410"/>
                  </a:lnTo>
                  <a:lnTo>
                    <a:pt x="2098" y="155840"/>
                  </a:lnTo>
                  <a:lnTo>
                    <a:pt x="550" y="152780"/>
                  </a:lnTo>
                  <a:lnTo>
                    <a:pt x="0" y="138073"/>
                  </a:lnTo>
                  <a:lnTo>
                    <a:pt x="12290" y="84252"/>
                  </a:lnTo>
                  <a:lnTo>
                    <a:pt x="27846" y="55250"/>
                  </a:lnTo>
                  <a:lnTo>
                    <a:pt x="82502" y="10085"/>
                  </a:lnTo>
                  <a:lnTo>
                    <a:pt x="106223" y="2123"/>
                  </a:lnTo>
                  <a:lnTo>
                    <a:pt x="119100" y="0"/>
                  </a:lnTo>
                  <a:lnTo>
                    <a:pt x="142766" y="3880"/>
                  </a:lnTo>
                  <a:lnTo>
                    <a:pt x="186555" y="25435"/>
                  </a:lnTo>
                  <a:lnTo>
                    <a:pt x="212842" y="50951"/>
                  </a:lnTo>
                  <a:lnTo>
                    <a:pt x="241515" y="112828"/>
                  </a:lnTo>
                  <a:lnTo>
                    <a:pt x="268062" y="173557"/>
                  </a:lnTo>
                  <a:lnTo>
                    <a:pt x="283265" y="224561"/>
                  </a:lnTo>
                  <a:lnTo>
                    <a:pt x="289590" y="276718"/>
                  </a:lnTo>
                  <a:lnTo>
                    <a:pt x="297792" y="329933"/>
                  </a:lnTo>
                  <a:lnTo>
                    <a:pt x="290574" y="380479"/>
                  </a:lnTo>
                  <a:lnTo>
                    <a:pt x="277883" y="440506"/>
                  </a:lnTo>
                  <a:lnTo>
                    <a:pt x="262941" y="496254"/>
                  </a:lnTo>
                  <a:lnTo>
                    <a:pt x="244053" y="530095"/>
                  </a:lnTo>
                  <a:lnTo>
                    <a:pt x="196695" y="570505"/>
                  </a:lnTo>
                  <a:lnTo>
                    <a:pt x="176083" y="575632"/>
                  </a:lnTo>
                  <a:lnTo>
                    <a:pt x="165673" y="575362"/>
                  </a:lnTo>
                  <a:lnTo>
                    <a:pt x="147868" y="568822"/>
                  </a:lnTo>
                  <a:lnTo>
                    <a:pt x="117373" y="545560"/>
                  </a:lnTo>
                  <a:lnTo>
                    <a:pt x="101486" y="514158"/>
                  </a:lnTo>
                  <a:lnTo>
                    <a:pt x="99453" y="488588"/>
                  </a:lnTo>
                  <a:lnTo>
                    <a:pt x="103618" y="462796"/>
                  </a:lnTo>
                  <a:lnTo>
                    <a:pt x="113269" y="439634"/>
                  </a:lnTo>
                  <a:lnTo>
                    <a:pt x="128476" y="423881"/>
                  </a:lnTo>
                  <a:lnTo>
                    <a:pt x="137445" y="418042"/>
                  </a:lnTo>
                  <a:lnTo>
                    <a:pt x="156769" y="414674"/>
                  </a:lnTo>
                  <a:lnTo>
                    <a:pt x="197770" y="422044"/>
                  </a:lnTo>
                  <a:lnTo>
                    <a:pt x="260691" y="450669"/>
                  </a:lnTo>
                  <a:lnTo>
                    <a:pt x="323838" y="49059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737409" y="779108"/>
              <a:ext cx="67178" cy="189514"/>
            </a:xfrm>
            <a:custGeom>
              <a:avLst/>
              <a:gdLst/>
              <a:ahLst/>
              <a:cxnLst/>
              <a:rect l="0" t="0" r="0" b="0"/>
              <a:pathLst>
                <a:path w="67178" h="189514">
                  <a:moveTo>
                    <a:pt x="0" y="0"/>
                  </a:moveTo>
                  <a:lnTo>
                    <a:pt x="16768" y="5590"/>
                  </a:lnTo>
                  <a:lnTo>
                    <a:pt x="31239" y="17692"/>
                  </a:lnTo>
                  <a:lnTo>
                    <a:pt x="49420" y="44237"/>
                  </a:lnTo>
                  <a:lnTo>
                    <a:pt x="66044" y="90237"/>
                  </a:lnTo>
                  <a:lnTo>
                    <a:pt x="67177" y="113805"/>
                  </a:lnTo>
                  <a:lnTo>
                    <a:pt x="62612" y="135978"/>
                  </a:lnTo>
                  <a:lnTo>
                    <a:pt x="43736" y="172569"/>
                  </a:lnTo>
                  <a:lnTo>
                    <a:pt x="31585" y="18951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910804" y="289494"/>
              <a:ext cx="346256" cy="455020"/>
            </a:xfrm>
            <a:custGeom>
              <a:avLst/>
              <a:gdLst/>
              <a:ahLst/>
              <a:cxnLst/>
              <a:rect l="0" t="0" r="0" b="0"/>
              <a:pathLst>
                <a:path w="346256" h="455020">
                  <a:moveTo>
                    <a:pt x="5589" y="131645"/>
                  </a:moveTo>
                  <a:lnTo>
                    <a:pt x="0" y="114878"/>
                  </a:lnTo>
                  <a:lnTo>
                    <a:pt x="376" y="97287"/>
                  </a:lnTo>
                  <a:lnTo>
                    <a:pt x="10149" y="57398"/>
                  </a:lnTo>
                  <a:lnTo>
                    <a:pt x="25528" y="31787"/>
                  </a:lnTo>
                  <a:lnTo>
                    <a:pt x="44902" y="9381"/>
                  </a:lnTo>
                  <a:lnTo>
                    <a:pt x="67905" y="1267"/>
                  </a:lnTo>
                  <a:lnTo>
                    <a:pt x="95286" y="0"/>
                  </a:lnTo>
                  <a:lnTo>
                    <a:pt x="130432" y="12441"/>
                  </a:lnTo>
                  <a:lnTo>
                    <a:pt x="152322" y="24463"/>
                  </a:lnTo>
                  <a:lnTo>
                    <a:pt x="167510" y="43845"/>
                  </a:lnTo>
                  <a:lnTo>
                    <a:pt x="176990" y="68056"/>
                  </a:lnTo>
                  <a:lnTo>
                    <a:pt x="181157" y="106825"/>
                  </a:lnTo>
                  <a:lnTo>
                    <a:pt x="177986" y="129973"/>
                  </a:lnTo>
                  <a:lnTo>
                    <a:pt x="169558" y="148839"/>
                  </a:lnTo>
                  <a:lnTo>
                    <a:pt x="164035" y="157146"/>
                  </a:lnTo>
                  <a:lnTo>
                    <a:pt x="148539" y="169495"/>
                  </a:lnTo>
                  <a:lnTo>
                    <a:pt x="139494" y="174426"/>
                  </a:lnTo>
                  <a:lnTo>
                    <a:pt x="134633" y="174204"/>
                  </a:lnTo>
                  <a:lnTo>
                    <a:pt x="132563" y="170546"/>
                  </a:lnTo>
                  <a:lnTo>
                    <a:pt x="132352" y="164598"/>
                  </a:lnTo>
                  <a:lnTo>
                    <a:pt x="136891" y="160633"/>
                  </a:lnTo>
                  <a:lnTo>
                    <a:pt x="154413" y="156227"/>
                  </a:lnTo>
                  <a:lnTo>
                    <a:pt x="208938" y="164619"/>
                  </a:lnTo>
                  <a:lnTo>
                    <a:pt x="232837" y="172037"/>
                  </a:lnTo>
                  <a:lnTo>
                    <a:pt x="270363" y="198982"/>
                  </a:lnTo>
                  <a:lnTo>
                    <a:pt x="325871" y="250020"/>
                  </a:lnTo>
                  <a:lnTo>
                    <a:pt x="344805" y="295668"/>
                  </a:lnTo>
                  <a:lnTo>
                    <a:pt x="346255" y="319188"/>
                  </a:lnTo>
                  <a:lnTo>
                    <a:pt x="337654" y="362883"/>
                  </a:lnTo>
                  <a:lnTo>
                    <a:pt x="322478" y="400332"/>
                  </a:lnTo>
                  <a:lnTo>
                    <a:pt x="297574" y="429885"/>
                  </a:lnTo>
                  <a:lnTo>
                    <a:pt x="262379" y="447870"/>
                  </a:lnTo>
                  <a:lnTo>
                    <a:pt x="222315" y="455019"/>
                  </a:lnTo>
                  <a:lnTo>
                    <a:pt x="197839" y="450452"/>
                  </a:lnTo>
                  <a:lnTo>
                    <a:pt x="141531" y="429822"/>
                  </a:lnTo>
                  <a:lnTo>
                    <a:pt x="131931" y="42644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379647" y="621181"/>
              <a:ext cx="86064" cy="231628"/>
            </a:xfrm>
            <a:custGeom>
              <a:avLst/>
              <a:gdLst/>
              <a:ahLst/>
              <a:cxnLst/>
              <a:rect l="0" t="0" r="0" b="0"/>
              <a:pathLst>
                <a:path w="86064" h="231628">
                  <a:moveTo>
                    <a:pt x="0" y="0"/>
                  </a:moveTo>
                  <a:lnTo>
                    <a:pt x="49499" y="59593"/>
                  </a:lnTo>
                  <a:lnTo>
                    <a:pt x="82214" y="122013"/>
                  </a:lnTo>
                  <a:lnTo>
                    <a:pt x="86063" y="148594"/>
                  </a:lnTo>
                  <a:lnTo>
                    <a:pt x="82704" y="174836"/>
                  </a:lnTo>
                  <a:lnTo>
                    <a:pt x="64603" y="214040"/>
                  </a:lnTo>
                  <a:lnTo>
                    <a:pt x="52643" y="23162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832373" y="284269"/>
              <a:ext cx="31586" cy="400084"/>
            </a:xfrm>
            <a:custGeom>
              <a:avLst/>
              <a:gdLst/>
              <a:ahLst/>
              <a:cxnLst/>
              <a:rect l="0" t="0" r="0" b="0"/>
              <a:pathLst>
                <a:path w="31586" h="400084">
                  <a:moveTo>
                    <a:pt x="0" y="0"/>
                  </a:moveTo>
                  <a:lnTo>
                    <a:pt x="0" y="57264"/>
                  </a:lnTo>
                  <a:lnTo>
                    <a:pt x="5589" y="118156"/>
                  </a:lnTo>
                  <a:lnTo>
                    <a:pt x="9065" y="172270"/>
                  </a:lnTo>
                  <a:lnTo>
                    <a:pt x="10095" y="227168"/>
                  </a:lnTo>
                  <a:lnTo>
                    <a:pt x="10400" y="280478"/>
                  </a:lnTo>
                  <a:lnTo>
                    <a:pt x="17739" y="342489"/>
                  </a:lnTo>
                  <a:lnTo>
                    <a:pt x="21244" y="380938"/>
                  </a:lnTo>
                  <a:lnTo>
                    <a:pt x="31585" y="40008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611274" y="294797"/>
              <a:ext cx="242157" cy="235727"/>
            </a:xfrm>
            <a:custGeom>
              <a:avLst/>
              <a:gdLst/>
              <a:ahLst/>
              <a:cxnLst/>
              <a:rect l="0" t="0" r="0" b="0"/>
              <a:pathLst>
                <a:path w="242157" h="235727">
                  <a:moveTo>
                    <a:pt x="242156" y="168456"/>
                  </a:moveTo>
                  <a:lnTo>
                    <a:pt x="181045" y="186415"/>
                  </a:lnTo>
                  <a:lnTo>
                    <a:pt x="126614" y="209195"/>
                  </a:lnTo>
                  <a:lnTo>
                    <a:pt x="63195" y="234708"/>
                  </a:lnTo>
                  <a:lnTo>
                    <a:pt x="42125" y="235726"/>
                  </a:lnTo>
                  <a:lnTo>
                    <a:pt x="31593" y="234360"/>
                  </a:lnTo>
                  <a:lnTo>
                    <a:pt x="23402" y="229940"/>
                  </a:lnTo>
                  <a:lnTo>
                    <a:pt x="11181" y="215669"/>
                  </a:lnTo>
                  <a:lnTo>
                    <a:pt x="4969" y="194509"/>
                  </a:lnTo>
                  <a:lnTo>
                    <a:pt x="982" y="142797"/>
                  </a:lnTo>
                  <a:lnTo>
                    <a:pt x="7430" y="93588"/>
                  </a:lnTo>
                  <a:lnTo>
                    <a:pt x="6797" y="3620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000829" y="600124"/>
              <a:ext cx="80540" cy="273742"/>
            </a:xfrm>
            <a:custGeom>
              <a:avLst/>
              <a:gdLst/>
              <a:ahLst/>
              <a:cxnLst/>
              <a:rect l="0" t="0" r="0" b="0"/>
              <a:pathLst>
                <a:path w="80540" h="273742">
                  <a:moveTo>
                    <a:pt x="42114" y="0"/>
                  </a:moveTo>
                  <a:lnTo>
                    <a:pt x="51689" y="24046"/>
                  </a:lnTo>
                  <a:lnTo>
                    <a:pt x="71778" y="58779"/>
                  </a:lnTo>
                  <a:lnTo>
                    <a:pt x="80539" y="96575"/>
                  </a:lnTo>
                  <a:lnTo>
                    <a:pt x="80015" y="137409"/>
                  </a:lnTo>
                  <a:lnTo>
                    <a:pt x="69358" y="187540"/>
                  </a:lnTo>
                  <a:lnTo>
                    <a:pt x="53825" y="220514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287004" y="277033"/>
              <a:ext cx="332992" cy="470491"/>
            </a:xfrm>
            <a:custGeom>
              <a:avLst/>
              <a:gdLst/>
              <a:ahLst/>
              <a:cxnLst/>
              <a:rect l="0" t="0" r="0" b="0"/>
              <a:pathLst>
                <a:path w="332992" h="470491">
                  <a:moveTo>
                    <a:pt x="282363" y="7236"/>
                  </a:moveTo>
                  <a:lnTo>
                    <a:pt x="223747" y="7236"/>
                  </a:lnTo>
                  <a:lnTo>
                    <a:pt x="162337" y="0"/>
                  </a:lnTo>
                  <a:lnTo>
                    <a:pt x="103933" y="477"/>
                  </a:lnTo>
                  <a:lnTo>
                    <a:pt x="52926" y="11490"/>
                  </a:lnTo>
                  <a:lnTo>
                    <a:pt x="19800" y="32673"/>
                  </a:lnTo>
                  <a:lnTo>
                    <a:pt x="7741" y="54416"/>
                  </a:lnTo>
                  <a:lnTo>
                    <a:pt x="0" y="112092"/>
                  </a:lnTo>
                  <a:lnTo>
                    <a:pt x="9798" y="174249"/>
                  </a:lnTo>
                  <a:lnTo>
                    <a:pt x="12916" y="185258"/>
                  </a:lnTo>
                  <a:lnTo>
                    <a:pt x="18504" y="190258"/>
                  </a:lnTo>
                  <a:lnTo>
                    <a:pt x="25738" y="191252"/>
                  </a:lnTo>
                  <a:lnTo>
                    <a:pt x="41966" y="186117"/>
                  </a:lnTo>
                  <a:lnTo>
                    <a:pt x="84171" y="162796"/>
                  </a:lnTo>
                  <a:lnTo>
                    <a:pt x="120045" y="157053"/>
                  </a:lnTo>
                  <a:lnTo>
                    <a:pt x="160310" y="160941"/>
                  </a:lnTo>
                  <a:lnTo>
                    <a:pt x="201876" y="175091"/>
                  </a:lnTo>
                  <a:lnTo>
                    <a:pt x="263532" y="219113"/>
                  </a:lnTo>
                  <a:lnTo>
                    <a:pt x="306720" y="260178"/>
                  </a:lnTo>
                  <a:lnTo>
                    <a:pt x="324805" y="291582"/>
                  </a:lnTo>
                  <a:lnTo>
                    <a:pt x="332991" y="342040"/>
                  </a:lnTo>
                  <a:lnTo>
                    <a:pt x="332069" y="381998"/>
                  </a:lnTo>
                  <a:lnTo>
                    <a:pt x="323562" y="405424"/>
                  </a:lnTo>
                  <a:lnTo>
                    <a:pt x="300030" y="438343"/>
                  </a:lnTo>
                  <a:lnTo>
                    <a:pt x="270830" y="459145"/>
                  </a:lnTo>
                  <a:lnTo>
                    <a:pt x="234363" y="467128"/>
                  </a:lnTo>
                  <a:lnTo>
                    <a:pt x="177078" y="47049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769409" y="705409"/>
              <a:ext cx="70662" cy="210571"/>
            </a:xfrm>
            <a:custGeom>
              <a:avLst/>
              <a:gdLst/>
              <a:ahLst/>
              <a:cxnLst/>
              <a:rect l="0" t="0" r="0" b="0"/>
              <a:pathLst>
                <a:path w="70662" h="210571">
                  <a:moveTo>
                    <a:pt x="42114" y="0"/>
                  </a:moveTo>
                  <a:lnTo>
                    <a:pt x="60072" y="63450"/>
                  </a:lnTo>
                  <a:lnTo>
                    <a:pt x="70661" y="124664"/>
                  </a:lnTo>
                  <a:lnTo>
                    <a:pt x="70009" y="152502"/>
                  </a:lnTo>
                  <a:lnTo>
                    <a:pt x="61921" y="176573"/>
                  </a:lnTo>
                  <a:lnTo>
                    <a:pt x="54149" y="185566"/>
                  </a:lnTo>
                  <a:lnTo>
                    <a:pt x="24363" y="202641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083654" y="287109"/>
              <a:ext cx="225779" cy="417426"/>
            </a:xfrm>
            <a:custGeom>
              <a:avLst/>
              <a:gdLst/>
              <a:ahLst/>
              <a:cxnLst/>
              <a:rect l="0" t="0" r="0" b="0"/>
              <a:pathLst>
                <a:path w="225779" h="417426">
                  <a:moveTo>
                    <a:pt x="201652" y="81388"/>
                  </a:moveTo>
                  <a:lnTo>
                    <a:pt x="175288" y="137602"/>
                  </a:lnTo>
                  <a:lnTo>
                    <a:pt x="148654" y="196174"/>
                  </a:lnTo>
                  <a:lnTo>
                    <a:pt x="126452" y="247561"/>
                  </a:lnTo>
                  <a:lnTo>
                    <a:pt x="110801" y="299912"/>
                  </a:lnTo>
                  <a:lnTo>
                    <a:pt x="102333" y="342538"/>
                  </a:lnTo>
                  <a:lnTo>
                    <a:pt x="107363" y="388183"/>
                  </a:lnTo>
                  <a:lnTo>
                    <a:pt x="117242" y="409204"/>
                  </a:lnTo>
                  <a:lnTo>
                    <a:pt x="125491" y="414576"/>
                  </a:lnTo>
                  <a:lnTo>
                    <a:pt x="147135" y="417425"/>
                  </a:lnTo>
                  <a:lnTo>
                    <a:pt x="169233" y="411672"/>
                  </a:lnTo>
                  <a:lnTo>
                    <a:pt x="189583" y="400146"/>
                  </a:lnTo>
                  <a:lnTo>
                    <a:pt x="213023" y="373927"/>
                  </a:lnTo>
                  <a:lnTo>
                    <a:pt x="223473" y="354125"/>
                  </a:lnTo>
                  <a:lnTo>
                    <a:pt x="225778" y="330506"/>
                  </a:lnTo>
                  <a:lnTo>
                    <a:pt x="224755" y="317657"/>
                  </a:lnTo>
                  <a:lnTo>
                    <a:pt x="214259" y="294021"/>
                  </a:lnTo>
                  <a:lnTo>
                    <a:pt x="188619" y="264103"/>
                  </a:lnTo>
                  <a:lnTo>
                    <a:pt x="132946" y="218586"/>
                  </a:lnTo>
                  <a:lnTo>
                    <a:pt x="81235" y="190247"/>
                  </a:lnTo>
                  <a:lnTo>
                    <a:pt x="35536" y="153714"/>
                  </a:lnTo>
                  <a:lnTo>
                    <a:pt x="11532" y="123095"/>
                  </a:lnTo>
                  <a:lnTo>
                    <a:pt x="950" y="102264"/>
                  </a:lnTo>
                  <a:lnTo>
                    <a:pt x="0" y="92966"/>
                  </a:lnTo>
                  <a:lnTo>
                    <a:pt x="15667" y="48323"/>
                  </a:lnTo>
                  <a:lnTo>
                    <a:pt x="28914" y="31208"/>
                  </a:lnTo>
                  <a:lnTo>
                    <a:pt x="46501" y="16972"/>
                  </a:lnTo>
                  <a:lnTo>
                    <a:pt x="66015" y="6745"/>
                  </a:lnTo>
                  <a:lnTo>
                    <a:pt x="102321" y="0"/>
                  </a:lnTo>
                  <a:lnTo>
                    <a:pt x="137125" y="3591"/>
                  </a:lnTo>
                  <a:lnTo>
                    <a:pt x="155816" y="12106"/>
                  </a:lnTo>
                  <a:lnTo>
                    <a:pt x="164075" y="17653"/>
                  </a:lnTo>
                  <a:lnTo>
                    <a:pt x="176372" y="33174"/>
                  </a:lnTo>
                  <a:lnTo>
                    <a:pt x="184567" y="50601"/>
                  </a:lnTo>
                  <a:lnTo>
                    <a:pt x="191123" y="8138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495875" y="673823"/>
              <a:ext cx="46293" cy="168457"/>
            </a:xfrm>
            <a:custGeom>
              <a:avLst/>
              <a:gdLst/>
              <a:ahLst/>
              <a:cxnLst/>
              <a:rect l="0" t="0" r="0" b="0"/>
              <a:pathLst>
                <a:path w="46293" h="168457">
                  <a:moveTo>
                    <a:pt x="10528" y="0"/>
                  </a:moveTo>
                  <a:lnTo>
                    <a:pt x="38040" y="53875"/>
                  </a:lnTo>
                  <a:lnTo>
                    <a:pt x="45372" y="74248"/>
                  </a:lnTo>
                  <a:lnTo>
                    <a:pt x="46292" y="95000"/>
                  </a:lnTo>
                  <a:lnTo>
                    <a:pt x="37350" y="136919"/>
                  </a:lnTo>
                  <a:lnTo>
                    <a:pt x="31919" y="145092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668726" y="281226"/>
              <a:ext cx="251552" cy="392321"/>
            </a:xfrm>
            <a:custGeom>
              <a:avLst/>
              <a:gdLst/>
              <a:ahLst/>
              <a:cxnLst/>
              <a:rect l="0" t="0" r="0" b="0"/>
              <a:pathLst>
                <a:path w="251552" h="392321">
                  <a:moveTo>
                    <a:pt x="195647" y="87271"/>
                  </a:moveTo>
                  <a:lnTo>
                    <a:pt x="176519" y="143485"/>
                  </a:lnTo>
                  <a:lnTo>
                    <a:pt x="155647" y="202057"/>
                  </a:lnTo>
                  <a:lnTo>
                    <a:pt x="139913" y="259033"/>
                  </a:lnTo>
                  <a:lnTo>
                    <a:pt x="134680" y="312469"/>
                  </a:lnTo>
                  <a:lnTo>
                    <a:pt x="138718" y="355987"/>
                  </a:lnTo>
                  <a:lnTo>
                    <a:pt x="147339" y="376716"/>
                  </a:lnTo>
                  <a:lnTo>
                    <a:pt x="152913" y="385519"/>
                  </a:lnTo>
                  <a:lnTo>
                    <a:pt x="161309" y="390218"/>
                  </a:lnTo>
                  <a:lnTo>
                    <a:pt x="183116" y="392320"/>
                  </a:lnTo>
                  <a:lnTo>
                    <a:pt x="202166" y="386235"/>
                  </a:lnTo>
                  <a:lnTo>
                    <a:pt x="218432" y="374562"/>
                  </a:lnTo>
                  <a:lnTo>
                    <a:pt x="239573" y="348259"/>
                  </a:lnTo>
                  <a:lnTo>
                    <a:pt x="249485" y="328438"/>
                  </a:lnTo>
                  <a:lnTo>
                    <a:pt x="251551" y="301691"/>
                  </a:lnTo>
                  <a:lnTo>
                    <a:pt x="247400" y="272646"/>
                  </a:lnTo>
                  <a:lnTo>
                    <a:pt x="237756" y="248039"/>
                  </a:lnTo>
                  <a:lnTo>
                    <a:pt x="213583" y="220044"/>
                  </a:lnTo>
                  <a:lnTo>
                    <a:pt x="178605" y="202520"/>
                  </a:lnTo>
                  <a:lnTo>
                    <a:pt x="124864" y="184949"/>
                  </a:lnTo>
                  <a:lnTo>
                    <a:pt x="72308" y="163281"/>
                  </a:lnTo>
                  <a:lnTo>
                    <a:pt x="41729" y="148007"/>
                  </a:lnTo>
                  <a:lnTo>
                    <a:pt x="17850" y="125544"/>
                  </a:lnTo>
                  <a:lnTo>
                    <a:pt x="10435" y="116296"/>
                  </a:lnTo>
                  <a:lnTo>
                    <a:pt x="2197" y="93542"/>
                  </a:lnTo>
                  <a:lnTo>
                    <a:pt x="0" y="80923"/>
                  </a:lnTo>
                  <a:lnTo>
                    <a:pt x="3797" y="57543"/>
                  </a:lnTo>
                  <a:lnTo>
                    <a:pt x="14455" y="36624"/>
                  </a:lnTo>
                  <a:lnTo>
                    <a:pt x="30889" y="19528"/>
                  </a:lnTo>
                  <a:lnTo>
                    <a:pt x="65461" y="2338"/>
                  </a:lnTo>
                  <a:lnTo>
                    <a:pt x="91773" y="0"/>
                  </a:lnTo>
                  <a:lnTo>
                    <a:pt x="105341" y="1014"/>
                  </a:lnTo>
                  <a:lnTo>
                    <a:pt x="129775" y="11500"/>
                  </a:lnTo>
                  <a:lnTo>
                    <a:pt x="160142" y="37134"/>
                  </a:lnTo>
                  <a:lnTo>
                    <a:pt x="177718" y="60717"/>
                  </a:lnTo>
                  <a:lnTo>
                    <a:pt x="185119" y="7674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159171" y="663295"/>
              <a:ext cx="36387" cy="210571"/>
            </a:xfrm>
            <a:custGeom>
              <a:avLst/>
              <a:gdLst/>
              <a:ahLst/>
              <a:cxnLst/>
              <a:rect l="0" t="0" r="0" b="0"/>
              <a:pathLst>
                <a:path w="36387" h="210571">
                  <a:moveTo>
                    <a:pt x="10528" y="0"/>
                  </a:moveTo>
                  <a:lnTo>
                    <a:pt x="28486" y="56214"/>
                  </a:lnTo>
                  <a:lnTo>
                    <a:pt x="36386" y="99064"/>
                  </a:lnTo>
                  <a:lnTo>
                    <a:pt x="29761" y="146170"/>
                  </a:lnTo>
                  <a:lnTo>
                    <a:pt x="17397" y="178620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6464497" y="324208"/>
            <a:ext cx="673825" cy="432110"/>
            <a:chOff x="6464497" y="324208"/>
            <a:chExt cx="673825" cy="432110"/>
          </a:xfrm>
        </p:grpSpPr>
        <p:sp>
          <p:nvSpPr>
            <p:cNvPr id="16" name="Freeform 15"/>
            <p:cNvSpPr/>
            <p:nvPr/>
          </p:nvSpPr>
          <p:spPr>
            <a:xfrm>
              <a:off x="6464497" y="336911"/>
              <a:ext cx="52644" cy="389556"/>
            </a:xfrm>
            <a:custGeom>
              <a:avLst/>
              <a:gdLst/>
              <a:ahLst/>
              <a:cxnLst/>
              <a:rect l="0" t="0" r="0" b="0"/>
              <a:pathLst>
                <a:path w="52644" h="389556">
                  <a:moveTo>
                    <a:pt x="0" y="0"/>
                  </a:moveTo>
                  <a:lnTo>
                    <a:pt x="8333" y="37478"/>
                  </a:lnTo>
                  <a:lnTo>
                    <a:pt x="10095" y="88902"/>
                  </a:lnTo>
                  <a:lnTo>
                    <a:pt x="21924" y="149748"/>
                  </a:lnTo>
                  <a:lnTo>
                    <a:pt x="37549" y="210663"/>
                  </a:lnTo>
                  <a:lnTo>
                    <a:pt x="44332" y="270164"/>
                  </a:lnTo>
                  <a:lnTo>
                    <a:pt x="50180" y="325324"/>
                  </a:lnTo>
                  <a:lnTo>
                    <a:pt x="51913" y="366234"/>
                  </a:lnTo>
                  <a:lnTo>
                    <a:pt x="52643" y="38955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653437" y="324208"/>
              <a:ext cx="484885" cy="432110"/>
            </a:xfrm>
            <a:custGeom>
              <a:avLst/>
              <a:gdLst/>
              <a:ahLst/>
              <a:cxnLst/>
              <a:rect l="0" t="0" r="0" b="0"/>
              <a:pathLst>
                <a:path w="484885" h="432110">
                  <a:moveTo>
                    <a:pt x="11101" y="33760"/>
                  </a:moveTo>
                  <a:lnTo>
                    <a:pt x="22280" y="16993"/>
                  </a:lnTo>
                  <a:lnTo>
                    <a:pt x="40246" y="5641"/>
                  </a:lnTo>
                  <a:lnTo>
                    <a:pt x="51588" y="976"/>
                  </a:lnTo>
                  <a:lnTo>
                    <a:pt x="95498" y="0"/>
                  </a:lnTo>
                  <a:lnTo>
                    <a:pt x="134375" y="7120"/>
                  </a:lnTo>
                  <a:lnTo>
                    <a:pt x="162530" y="22227"/>
                  </a:lnTo>
                  <a:lnTo>
                    <a:pt x="199071" y="63934"/>
                  </a:lnTo>
                  <a:lnTo>
                    <a:pt x="224054" y="117803"/>
                  </a:lnTo>
                  <a:lnTo>
                    <a:pt x="246139" y="181143"/>
                  </a:lnTo>
                  <a:lnTo>
                    <a:pt x="251148" y="235097"/>
                  </a:lnTo>
                  <a:lnTo>
                    <a:pt x="244435" y="293069"/>
                  </a:lnTo>
                  <a:lnTo>
                    <a:pt x="225605" y="344555"/>
                  </a:lnTo>
                  <a:lnTo>
                    <a:pt x="188784" y="404768"/>
                  </a:lnTo>
                  <a:lnTo>
                    <a:pt x="165331" y="424040"/>
                  </a:lnTo>
                  <a:lnTo>
                    <a:pt x="152525" y="430818"/>
                  </a:lnTo>
                  <a:lnTo>
                    <a:pt x="122700" y="432109"/>
                  </a:lnTo>
                  <a:lnTo>
                    <a:pt x="91117" y="423714"/>
                  </a:lnTo>
                  <a:lnTo>
                    <a:pt x="38952" y="392848"/>
                  </a:lnTo>
                  <a:lnTo>
                    <a:pt x="21140" y="375849"/>
                  </a:lnTo>
                  <a:lnTo>
                    <a:pt x="5424" y="352696"/>
                  </a:lnTo>
                  <a:lnTo>
                    <a:pt x="0" y="329927"/>
                  </a:lnTo>
                  <a:lnTo>
                    <a:pt x="191" y="318943"/>
                  </a:lnTo>
                  <a:lnTo>
                    <a:pt x="4998" y="309280"/>
                  </a:lnTo>
                  <a:lnTo>
                    <a:pt x="22817" y="292304"/>
                  </a:lnTo>
                  <a:lnTo>
                    <a:pt x="59157" y="269593"/>
                  </a:lnTo>
                  <a:lnTo>
                    <a:pt x="110738" y="253635"/>
                  </a:lnTo>
                  <a:lnTo>
                    <a:pt x="159297" y="252677"/>
                  </a:lnTo>
                  <a:lnTo>
                    <a:pt x="217626" y="255598"/>
                  </a:lnTo>
                  <a:lnTo>
                    <a:pt x="274208" y="269346"/>
                  </a:lnTo>
                  <a:lnTo>
                    <a:pt x="336034" y="294245"/>
                  </a:lnTo>
                  <a:lnTo>
                    <a:pt x="387227" y="314752"/>
                  </a:lnTo>
                  <a:lnTo>
                    <a:pt x="445031" y="346824"/>
                  </a:lnTo>
                  <a:lnTo>
                    <a:pt x="484884" y="37067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642238" y="1891794"/>
            <a:ext cx="3495462" cy="887730"/>
            <a:chOff x="642238" y="1891794"/>
            <a:chExt cx="3495462" cy="887730"/>
          </a:xfrm>
        </p:grpSpPr>
        <p:sp>
          <p:nvSpPr>
            <p:cNvPr id="19" name="Freeform 18"/>
            <p:cNvSpPr/>
            <p:nvPr/>
          </p:nvSpPr>
          <p:spPr>
            <a:xfrm>
              <a:off x="642238" y="2146871"/>
              <a:ext cx="515897" cy="632653"/>
            </a:xfrm>
            <a:custGeom>
              <a:avLst/>
              <a:gdLst/>
              <a:ahLst/>
              <a:cxnLst/>
              <a:rect l="0" t="0" r="0" b="0"/>
              <a:pathLst>
                <a:path w="515897" h="632653">
                  <a:moveTo>
                    <a:pt x="0" y="632652"/>
                  </a:moveTo>
                  <a:lnTo>
                    <a:pt x="17958" y="570372"/>
                  </a:lnTo>
                  <a:lnTo>
                    <a:pt x="35149" y="508045"/>
                  </a:lnTo>
                  <a:lnTo>
                    <a:pt x="49144" y="461029"/>
                  </a:lnTo>
                  <a:lnTo>
                    <a:pt x="59665" y="411005"/>
                  </a:lnTo>
                  <a:lnTo>
                    <a:pt x="70580" y="357763"/>
                  </a:lnTo>
                  <a:lnTo>
                    <a:pt x="74653" y="330325"/>
                  </a:lnTo>
                  <a:lnTo>
                    <a:pt x="93212" y="277702"/>
                  </a:lnTo>
                  <a:lnTo>
                    <a:pt x="112100" y="221268"/>
                  </a:lnTo>
                  <a:lnTo>
                    <a:pt x="126302" y="165433"/>
                  </a:lnTo>
                  <a:lnTo>
                    <a:pt x="140372" y="109603"/>
                  </a:lnTo>
                  <a:lnTo>
                    <a:pt x="145317" y="70053"/>
                  </a:lnTo>
                  <a:lnTo>
                    <a:pt x="148350" y="63394"/>
                  </a:lnTo>
                  <a:lnTo>
                    <a:pt x="152713" y="61294"/>
                  </a:lnTo>
                  <a:lnTo>
                    <a:pt x="157960" y="62234"/>
                  </a:lnTo>
                  <a:lnTo>
                    <a:pt x="161459" y="68709"/>
                  </a:lnTo>
                  <a:lnTo>
                    <a:pt x="173124" y="126041"/>
                  </a:lnTo>
                  <a:lnTo>
                    <a:pt x="192785" y="188096"/>
                  </a:lnTo>
                  <a:lnTo>
                    <a:pt x="231914" y="250299"/>
                  </a:lnTo>
                  <a:lnTo>
                    <a:pt x="238837" y="258427"/>
                  </a:lnTo>
                  <a:lnTo>
                    <a:pt x="248132" y="262676"/>
                  </a:lnTo>
                  <a:lnTo>
                    <a:pt x="270938" y="264277"/>
                  </a:lnTo>
                  <a:lnTo>
                    <a:pt x="304496" y="253012"/>
                  </a:lnTo>
                  <a:lnTo>
                    <a:pt x="349526" y="218378"/>
                  </a:lnTo>
                  <a:lnTo>
                    <a:pt x="368254" y="197016"/>
                  </a:lnTo>
                  <a:lnTo>
                    <a:pt x="399342" y="138762"/>
                  </a:lnTo>
                  <a:lnTo>
                    <a:pt x="422423" y="81848"/>
                  </a:lnTo>
                  <a:lnTo>
                    <a:pt x="445483" y="26715"/>
                  </a:lnTo>
                  <a:lnTo>
                    <a:pt x="454576" y="3038"/>
                  </a:lnTo>
                  <a:lnTo>
                    <a:pt x="457469" y="0"/>
                  </a:lnTo>
                  <a:lnTo>
                    <a:pt x="459397" y="2654"/>
                  </a:lnTo>
                  <a:lnTo>
                    <a:pt x="469981" y="55413"/>
                  </a:lnTo>
                  <a:lnTo>
                    <a:pt x="472656" y="109888"/>
                  </a:lnTo>
                  <a:lnTo>
                    <a:pt x="473449" y="171653"/>
                  </a:lnTo>
                  <a:lnTo>
                    <a:pt x="473634" y="217583"/>
                  </a:lnTo>
                  <a:lnTo>
                    <a:pt x="473716" y="262174"/>
                  </a:lnTo>
                  <a:lnTo>
                    <a:pt x="474923" y="305388"/>
                  </a:lnTo>
                  <a:lnTo>
                    <a:pt x="479358" y="347991"/>
                  </a:lnTo>
                  <a:lnTo>
                    <a:pt x="488433" y="411438"/>
                  </a:lnTo>
                  <a:lnTo>
                    <a:pt x="498530" y="463512"/>
                  </a:lnTo>
                  <a:lnTo>
                    <a:pt x="505187" y="521859"/>
                  </a:lnTo>
                  <a:lnTo>
                    <a:pt x="515896" y="5694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276665" y="2433299"/>
              <a:ext cx="187349" cy="251468"/>
            </a:xfrm>
            <a:custGeom>
              <a:avLst/>
              <a:gdLst/>
              <a:ahLst/>
              <a:cxnLst/>
              <a:rect l="0" t="0" r="0" b="0"/>
              <a:pathLst>
                <a:path w="187349" h="251468">
                  <a:moveTo>
                    <a:pt x="7811" y="135654"/>
                  </a:moveTo>
                  <a:lnTo>
                    <a:pt x="24579" y="124476"/>
                  </a:lnTo>
                  <a:lnTo>
                    <a:pt x="83257" y="112778"/>
                  </a:lnTo>
                  <a:lnTo>
                    <a:pt x="142355" y="95640"/>
                  </a:lnTo>
                  <a:lnTo>
                    <a:pt x="182518" y="64816"/>
                  </a:lnTo>
                  <a:lnTo>
                    <a:pt x="186283" y="55674"/>
                  </a:lnTo>
                  <a:lnTo>
                    <a:pt x="187348" y="33037"/>
                  </a:lnTo>
                  <a:lnTo>
                    <a:pt x="183654" y="22789"/>
                  </a:lnTo>
                  <a:lnTo>
                    <a:pt x="170192" y="5163"/>
                  </a:lnTo>
                  <a:lnTo>
                    <a:pt x="159349" y="697"/>
                  </a:lnTo>
                  <a:lnTo>
                    <a:pt x="118482" y="0"/>
                  </a:lnTo>
                  <a:lnTo>
                    <a:pt x="94433" y="4394"/>
                  </a:lnTo>
                  <a:lnTo>
                    <a:pt x="61163" y="24622"/>
                  </a:lnTo>
                  <a:lnTo>
                    <a:pt x="34668" y="47254"/>
                  </a:lnTo>
                  <a:lnTo>
                    <a:pt x="17588" y="74366"/>
                  </a:lnTo>
                  <a:lnTo>
                    <a:pt x="2507" y="116139"/>
                  </a:lnTo>
                  <a:lnTo>
                    <a:pt x="0" y="153528"/>
                  </a:lnTo>
                  <a:lnTo>
                    <a:pt x="3560" y="176353"/>
                  </a:lnTo>
                  <a:lnTo>
                    <a:pt x="12161" y="195077"/>
                  </a:lnTo>
                  <a:lnTo>
                    <a:pt x="36746" y="226161"/>
                  </a:lnTo>
                  <a:lnTo>
                    <a:pt x="56546" y="234371"/>
                  </a:lnTo>
                  <a:lnTo>
                    <a:pt x="119817" y="241244"/>
                  </a:lnTo>
                  <a:lnTo>
                    <a:pt x="165739" y="2514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573094" y="2471588"/>
              <a:ext cx="227280" cy="234236"/>
            </a:xfrm>
            <a:custGeom>
              <a:avLst/>
              <a:gdLst/>
              <a:ahLst/>
              <a:cxnLst/>
              <a:rect l="0" t="0" r="0" b="0"/>
              <a:pathLst>
                <a:path w="227280" h="234236">
                  <a:moveTo>
                    <a:pt x="143050" y="128950"/>
                  </a:moveTo>
                  <a:lnTo>
                    <a:pt x="157522" y="95329"/>
                  </a:lnTo>
                  <a:lnTo>
                    <a:pt x="161181" y="70334"/>
                  </a:lnTo>
                  <a:lnTo>
                    <a:pt x="156567" y="46747"/>
                  </a:lnTo>
                  <a:lnTo>
                    <a:pt x="152062" y="35544"/>
                  </a:lnTo>
                  <a:lnTo>
                    <a:pt x="137697" y="19976"/>
                  </a:lnTo>
                  <a:lnTo>
                    <a:pt x="99879" y="450"/>
                  </a:lnTo>
                  <a:lnTo>
                    <a:pt x="89703" y="0"/>
                  </a:lnTo>
                  <a:lnTo>
                    <a:pt x="69038" y="5738"/>
                  </a:lnTo>
                  <a:lnTo>
                    <a:pt x="37673" y="22123"/>
                  </a:lnTo>
                  <a:lnTo>
                    <a:pt x="11742" y="47385"/>
                  </a:lnTo>
                  <a:lnTo>
                    <a:pt x="2803" y="73202"/>
                  </a:lnTo>
                  <a:lnTo>
                    <a:pt x="0" y="101834"/>
                  </a:lnTo>
                  <a:lnTo>
                    <a:pt x="10724" y="165327"/>
                  </a:lnTo>
                  <a:lnTo>
                    <a:pt x="26114" y="195361"/>
                  </a:lnTo>
                  <a:lnTo>
                    <a:pt x="41946" y="208379"/>
                  </a:lnTo>
                  <a:lnTo>
                    <a:pt x="51081" y="213488"/>
                  </a:lnTo>
                  <a:lnTo>
                    <a:pt x="60680" y="214555"/>
                  </a:lnTo>
                  <a:lnTo>
                    <a:pt x="80705" y="209501"/>
                  </a:lnTo>
                  <a:lnTo>
                    <a:pt x="106120" y="193501"/>
                  </a:lnTo>
                  <a:lnTo>
                    <a:pt x="118058" y="177527"/>
                  </a:lnTo>
                  <a:lnTo>
                    <a:pt x="126094" y="157559"/>
                  </a:lnTo>
                  <a:lnTo>
                    <a:pt x="137265" y="98590"/>
                  </a:lnTo>
                  <a:lnTo>
                    <a:pt x="139193" y="95842"/>
                  </a:lnTo>
                  <a:lnTo>
                    <a:pt x="140479" y="98689"/>
                  </a:lnTo>
                  <a:lnTo>
                    <a:pt x="157554" y="161230"/>
                  </a:lnTo>
                  <a:lnTo>
                    <a:pt x="167755" y="197916"/>
                  </a:lnTo>
                  <a:lnTo>
                    <a:pt x="173558" y="207683"/>
                  </a:lnTo>
                  <a:lnTo>
                    <a:pt x="189365" y="221654"/>
                  </a:lnTo>
                  <a:lnTo>
                    <a:pt x="204969" y="228644"/>
                  </a:lnTo>
                  <a:lnTo>
                    <a:pt x="227279" y="2342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853015" y="2470053"/>
              <a:ext cx="252685" cy="254337"/>
            </a:xfrm>
            <a:custGeom>
              <a:avLst/>
              <a:gdLst/>
              <a:ahLst/>
              <a:cxnLst/>
              <a:rect l="0" t="0" r="0" b="0"/>
              <a:pathLst>
                <a:path w="252685" h="254337">
                  <a:moveTo>
                    <a:pt x="0" y="77843"/>
                  </a:moveTo>
                  <a:lnTo>
                    <a:pt x="14654" y="136460"/>
                  </a:lnTo>
                  <a:lnTo>
                    <a:pt x="28198" y="189464"/>
                  </a:lnTo>
                  <a:lnTo>
                    <a:pt x="40050" y="251336"/>
                  </a:lnTo>
                  <a:lnTo>
                    <a:pt x="39568" y="254336"/>
                  </a:lnTo>
                  <a:lnTo>
                    <a:pt x="27279" y="202283"/>
                  </a:lnTo>
                  <a:lnTo>
                    <a:pt x="28490" y="159038"/>
                  </a:lnTo>
                  <a:lnTo>
                    <a:pt x="39511" y="96767"/>
                  </a:lnTo>
                  <a:lnTo>
                    <a:pt x="47189" y="47916"/>
                  </a:lnTo>
                  <a:lnTo>
                    <a:pt x="62205" y="15163"/>
                  </a:lnTo>
                  <a:lnTo>
                    <a:pt x="70716" y="7981"/>
                  </a:lnTo>
                  <a:lnTo>
                    <a:pt x="92651" y="0"/>
                  </a:lnTo>
                  <a:lnTo>
                    <a:pt x="131307" y="1096"/>
                  </a:lnTo>
                  <a:lnTo>
                    <a:pt x="166808" y="14419"/>
                  </a:lnTo>
                  <a:lnTo>
                    <a:pt x="182541" y="29767"/>
                  </a:lnTo>
                  <a:lnTo>
                    <a:pt x="222736" y="90102"/>
                  </a:lnTo>
                  <a:lnTo>
                    <a:pt x="237107" y="131997"/>
                  </a:lnTo>
                  <a:lnTo>
                    <a:pt x="244278" y="184120"/>
                  </a:lnTo>
                  <a:lnTo>
                    <a:pt x="252684" y="2357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432082" y="2421554"/>
              <a:ext cx="147400" cy="42115"/>
            </a:xfrm>
            <a:custGeom>
              <a:avLst/>
              <a:gdLst/>
              <a:ahLst/>
              <a:cxnLst/>
              <a:rect l="0" t="0" r="0" b="0"/>
              <a:pathLst>
                <a:path w="147400" h="42115">
                  <a:moveTo>
                    <a:pt x="147399" y="0"/>
                  </a:moveTo>
                  <a:lnTo>
                    <a:pt x="85307" y="14654"/>
                  </a:lnTo>
                  <a:lnTo>
                    <a:pt x="26514" y="3166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505782" y="2537367"/>
              <a:ext cx="126343" cy="21059"/>
            </a:xfrm>
            <a:custGeom>
              <a:avLst/>
              <a:gdLst/>
              <a:ahLst/>
              <a:cxnLst/>
              <a:rect l="0" t="0" r="0" b="0"/>
              <a:pathLst>
                <a:path w="126343" h="21059">
                  <a:moveTo>
                    <a:pt x="126342" y="0"/>
                  </a:moveTo>
                  <a:lnTo>
                    <a:pt x="67725" y="5590"/>
                  </a:lnTo>
                  <a:lnTo>
                    <a:pt x="17367" y="18212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906729" y="1891794"/>
              <a:ext cx="248927" cy="261358"/>
            </a:xfrm>
            <a:custGeom>
              <a:avLst/>
              <a:gdLst/>
              <a:ahLst/>
              <a:cxnLst/>
              <a:rect l="0" t="0" r="0" b="0"/>
              <a:pathLst>
                <a:path w="248927" h="261358">
                  <a:moveTo>
                    <a:pt x="188649" y="55978"/>
                  </a:moveTo>
                  <a:lnTo>
                    <a:pt x="170668" y="31931"/>
                  </a:lnTo>
                  <a:lnTo>
                    <a:pt x="144327" y="11678"/>
                  </a:lnTo>
                  <a:lnTo>
                    <a:pt x="124496" y="1974"/>
                  </a:lnTo>
                  <a:lnTo>
                    <a:pt x="103984" y="0"/>
                  </a:lnTo>
                  <a:lnTo>
                    <a:pt x="62220" y="8265"/>
                  </a:lnTo>
                  <a:lnTo>
                    <a:pt x="8193" y="42680"/>
                  </a:lnTo>
                  <a:lnTo>
                    <a:pt x="2834" y="50622"/>
                  </a:lnTo>
                  <a:lnTo>
                    <a:pt x="0" y="68805"/>
                  </a:lnTo>
                  <a:lnTo>
                    <a:pt x="3221" y="76228"/>
                  </a:lnTo>
                  <a:lnTo>
                    <a:pt x="16159" y="87595"/>
                  </a:lnTo>
                  <a:lnTo>
                    <a:pt x="48763" y="94981"/>
                  </a:lnTo>
                  <a:lnTo>
                    <a:pt x="101702" y="97477"/>
                  </a:lnTo>
                  <a:lnTo>
                    <a:pt x="142090" y="100249"/>
                  </a:lnTo>
                  <a:lnTo>
                    <a:pt x="198592" y="127376"/>
                  </a:lnTo>
                  <a:lnTo>
                    <a:pt x="225000" y="153172"/>
                  </a:lnTo>
                  <a:lnTo>
                    <a:pt x="242053" y="183042"/>
                  </a:lnTo>
                  <a:lnTo>
                    <a:pt x="248926" y="219708"/>
                  </a:lnTo>
                  <a:lnTo>
                    <a:pt x="244294" y="240271"/>
                  </a:lnTo>
                  <a:lnTo>
                    <a:pt x="239784" y="249030"/>
                  </a:lnTo>
                  <a:lnTo>
                    <a:pt x="230928" y="254869"/>
                  </a:lnTo>
                  <a:lnTo>
                    <a:pt x="205489" y="261357"/>
                  </a:lnTo>
                  <a:lnTo>
                    <a:pt x="169462" y="259420"/>
                  </a:lnTo>
                  <a:lnTo>
                    <a:pt x="136560" y="245848"/>
                  </a:lnTo>
                  <a:lnTo>
                    <a:pt x="79370" y="198964"/>
                  </a:lnTo>
                  <a:lnTo>
                    <a:pt x="72835" y="1928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236211" y="1958300"/>
              <a:ext cx="140633" cy="195195"/>
            </a:xfrm>
            <a:custGeom>
              <a:avLst/>
              <a:gdLst/>
              <a:ahLst/>
              <a:cxnLst/>
              <a:rect l="0" t="0" r="0" b="0"/>
              <a:pathLst>
                <a:path w="140633" h="195195">
                  <a:moveTo>
                    <a:pt x="17094" y="0"/>
                  </a:moveTo>
                  <a:lnTo>
                    <a:pt x="306" y="56215"/>
                  </a:lnTo>
                  <a:lnTo>
                    <a:pt x="0" y="111667"/>
                  </a:lnTo>
                  <a:lnTo>
                    <a:pt x="10858" y="157108"/>
                  </a:lnTo>
                  <a:lnTo>
                    <a:pt x="26425" y="183681"/>
                  </a:lnTo>
                  <a:lnTo>
                    <a:pt x="48538" y="192771"/>
                  </a:lnTo>
                  <a:lnTo>
                    <a:pt x="62623" y="195194"/>
                  </a:lnTo>
                  <a:lnTo>
                    <a:pt x="84513" y="191648"/>
                  </a:lnTo>
                  <a:lnTo>
                    <a:pt x="109990" y="176497"/>
                  </a:lnTo>
                  <a:lnTo>
                    <a:pt x="123892" y="162671"/>
                  </a:lnTo>
                  <a:lnTo>
                    <a:pt x="133970" y="144828"/>
                  </a:lnTo>
                  <a:lnTo>
                    <a:pt x="140632" y="109463"/>
                  </a:lnTo>
                  <a:lnTo>
                    <a:pt x="134734" y="54218"/>
                  </a:lnTo>
                  <a:lnTo>
                    <a:pt x="132908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463875" y="1941989"/>
              <a:ext cx="270531" cy="237411"/>
            </a:xfrm>
            <a:custGeom>
              <a:avLst/>
              <a:gdLst/>
              <a:ahLst/>
              <a:cxnLst/>
              <a:rect l="0" t="0" r="0" b="0"/>
              <a:pathLst>
                <a:path w="270531" h="237411">
                  <a:moveTo>
                    <a:pt x="0" y="90011"/>
                  </a:moveTo>
                  <a:lnTo>
                    <a:pt x="0" y="148627"/>
                  </a:lnTo>
                  <a:lnTo>
                    <a:pt x="1170" y="152485"/>
                  </a:lnTo>
                  <a:lnTo>
                    <a:pt x="3120" y="150378"/>
                  </a:lnTo>
                  <a:lnTo>
                    <a:pt x="5589" y="144293"/>
                  </a:lnTo>
                  <a:lnTo>
                    <a:pt x="5214" y="128174"/>
                  </a:lnTo>
                  <a:lnTo>
                    <a:pt x="3487" y="108142"/>
                  </a:lnTo>
                  <a:lnTo>
                    <a:pt x="14959" y="49129"/>
                  </a:lnTo>
                  <a:lnTo>
                    <a:pt x="21671" y="41699"/>
                  </a:lnTo>
                  <a:lnTo>
                    <a:pt x="41607" y="33444"/>
                  </a:lnTo>
                  <a:lnTo>
                    <a:pt x="51135" y="34752"/>
                  </a:lnTo>
                  <a:lnTo>
                    <a:pt x="67960" y="45564"/>
                  </a:lnTo>
                  <a:lnTo>
                    <a:pt x="84997" y="71382"/>
                  </a:lnTo>
                  <a:lnTo>
                    <a:pt x="92829" y="109424"/>
                  </a:lnTo>
                  <a:lnTo>
                    <a:pt x="100092" y="67813"/>
                  </a:lnTo>
                  <a:lnTo>
                    <a:pt x="114925" y="37030"/>
                  </a:lnTo>
                  <a:lnTo>
                    <a:pt x="139727" y="11272"/>
                  </a:lnTo>
                  <a:lnTo>
                    <a:pt x="162317" y="2373"/>
                  </a:lnTo>
                  <a:lnTo>
                    <a:pt x="174892" y="0"/>
                  </a:lnTo>
                  <a:lnTo>
                    <a:pt x="195103" y="3603"/>
                  </a:lnTo>
                  <a:lnTo>
                    <a:pt x="203768" y="7839"/>
                  </a:lnTo>
                  <a:lnTo>
                    <a:pt x="219635" y="25024"/>
                  </a:lnTo>
                  <a:lnTo>
                    <a:pt x="238603" y="61007"/>
                  </a:lnTo>
                  <a:lnTo>
                    <a:pt x="259235" y="120550"/>
                  </a:lnTo>
                  <a:lnTo>
                    <a:pt x="270530" y="166623"/>
                  </a:lnTo>
                  <a:lnTo>
                    <a:pt x="269670" y="203568"/>
                  </a:lnTo>
                  <a:lnTo>
                    <a:pt x="263213" y="2374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832165" y="2274155"/>
              <a:ext cx="1084437" cy="16306"/>
            </a:xfrm>
            <a:custGeom>
              <a:avLst/>
              <a:gdLst/>
              <a:ahLst/>
              <a:cxnLst/>
              <a:rect l="0" t="0" r="0" b="0"/>
              <a:pathLst>
                <a:path w="1084437" h="16306">
                  <a:moveTo>
                    <a:pt x="1084436" y="0"/>
                  </a:moveTo>
                  <a:lnTo>
                    <a:pt x="1030291" y="0"/>
                  </a:lnTo>
                  <a:lnTo>
                    <a:pt x="969755" y="0"/>
                  </a:lnTo>
                  <a:lnTo>
                    <a:pt x="918785" y="0"/>
                  </a:lnTo>
                  <a:lnTo>
                    <a:pt x="866638" y="0"/>
                  </a:lnTo>
                  <a:lnTo>
                    <a:pt x="814142" y="5589"/>
                  </a:lnTo>
                  <a:lnTo>
                    <a:pt x="755954" y="9065"/>
                  </a:lnTo>
                  <a:lnTo>
                    <a:pt x="698626" y="16305"/>
                  </a:lnTo>
                  <a:lnTo>
                    <a:pt x="637143" y="11520"/>
                  </a:lnTo>
                  <a:lnTo>
                    <a:pt x="579378" y="10822"/>
                  </a:lnTo>
                  <a:lnTo>
                    <a:pt x="515988" y="10616"/>
                  </a:lnTo>
                  <a:lnTo>
                    <a:pt x="452753" y="10554"/>
                  </a:lnTo>
                  <a:lnTo>
                    <a:pt x="389563" y="10536"/>
                  </a:lnTo>
                  <a:lnTo>
                    <a:pt x="326386" y="10531"/>
                  </a:lnTo>
                  <a:lnTo>
                    <a:pt x="274392" y="10529"/>
                  </a:lnTo>
                  <a:lnTo>
                    <a:pt x="223761" y="10529"/>
                  </a:lnTo>
                  <a:lnTo>
                    <a:pt x="171715" y="10528"/>
                  </a:lnTo>
                  <a:lnTo>
                    <a:pt x="119249" y="10528"/>
                  </a:lnTo>
                  <a:lnTo>
                    <a:pt x="66659" y="4939"/>
                  </a:lnTo>
                  <a:lnTo>
                    <a:pt x="37815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000621" y="2368911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21057" y="0"/>
                  </a:moveTo>
                  <a:lnTo>
                    <a:pt x="6403" y="55142"/>
                  </a:lnTo>
                  <a:lnTo>
                    <a:pt x="1898" y="103556"/>
                  </a:lnTo>
                  <a:lnTo>
                    <a:pt x="6152" y="160535"/>
                  </a:lnTo>
                  <a:lnTo>
                    <a:pt x="9232" y="216282"/>
                  </a:lnTo>
                  <a:lnTo>
                    <a:pt x="10145" y="264255"/>
                  </a:lnTo>
                  <a:lnTo>
                    <a:pt x="9283" y="326113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884808" y="2495253"/>
              <a:ext cx="242156" cy="63173"/>
            </a:xfrm>
            <a:custGeom>
              <a:avLst/>
              <a:gdLst/>
              <a:ahLst/>
              <a:cxnLst/>
              <a:rect l="0" t="0" r="0" b="0"/>
              <a:pathLst>
                <a:path w="242156" h="63173">
                  <a:moveTo>
                    <a:pt x="242155" y="0"/>
                  </a:moveTo>
                  <a:lnTo>
                    <a:pt x="178728" y="27512"/>
                  </a:lnTo>
                  <a:lnTo>
                    <a:pt x="120719" y="45550"/>
                  </a:lnTo>
                  <a:lnTo>
                    <a:pt x="59027" y="58477"/>
                  </a:lnTo>
                  <a:lnTo>
                    <a:pt x="0" y="631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140323" y="2590010"/>
              <a:ext cx="123798" cy="149666"/>
            </a:xfrm>
            <a:custGeom>
              <a:avLst/>
              <a:gdLst/>
              <a:ahLst/>
              <a:cxnLst/>
              <a:rect l="0" t="0" r="0" b="0"/>
              <a:pathLst>
                <a:path w="123798" h="149666">
                  <a:moveTo>
                    <a:pt x="91925" y="10528"/>
                  </a:moveTo>
                  <a:lnTo>
                    <a:pt x="75158" y="4939"/>
                  </a:lnTo>
                  <a:lnTo>
                    <a:pt x="57567" y="5315"/>
                  </a:lnTo>
                  <a:lnTo>
                    <a:pt x="47963" y="7053"/>
                  </a:lnTo>
                  <a:lnTo>
                    <a:pt x="31052" y="18342"/>
                  </a:lnTo>
                  <a:lnTo>
                    <a:pt x="16907" y="35058"/>
                  </a:lnTo>
                  <a:lnTo>
                    <a:pt x="6722" y="54186"/>
                  </a:lnTo>
                  <a:lnTo>
                    <a:pt x="0" y="90275"/>
                  </a:lnTo>
                  <a:lnTo>
                    <a:pt x="4666" y="113822"/>
                  </a:lnTo>
                  <a:lnTo>
                    <a:pt x="9186" y="125014"/>
                  </a:lnTo>
                  <a:lnTo>
                    <a:pt x="23567" y="140570"/>
                  </a:lnTo>
                  <a:lnTo>
                    <a:pt x="32315" y="146356"/>
                  </a:lnTo>
                  <a:lnTo>
                    <a:pt x="51394" y="149665"/>
                  </a:lnTo>
                  <a:lnTo>
                    <a:pt x="71572" y="146066"/>
                  </a:lnTo>
                  <a:lnTo>
                    <a:pt x="92238" y="136668"/>
                  </a:lnTo>
                  <a:lnTo>
                    <a:pt x="110001" y="118453"/>
                  </a:lnTo>
                  <a:lnTo>
                    <a:pt x="118014" y="107045"/>
                  </a:lnTo>
                  <a:lnTo>
                    <a:pt x="123797" y="81891"/>
                  </a:lnTo>
                  <a:lnTo>
                    <a:pt x="117978" y="33203"/>
                  </a:lnTo>
                  <a:lnTo>
                    <a:pt x="108963" y="17487"/>
                  </a:lnTo>
                  <a:lnTo>
                    <a:pt x="9192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348100" y="2389969"/>
              <a:ext cx="10491" cy="347441"/>
            </a:xfrm>
            <a:custGeom>
              <a:avLst/>
              <a:gdLst/>
              <a:ahLst/>
              <a:cxnLst/>
              <a:rect l="0" t="0" r="0" b="0"/>
              <a:pathLst>
                <a:path w="10491" h="347441">
                  <a:moveTo>
                    <a:pt x="10490" y="0"/>
                  </a:moveTo>
                  <a:lnTo>
                    <a:pt x="2157" y="37477"/>
                  </a:lnTo>
                  <a:lnTo>
                    <a:pt x="395" y="94490"/>
                  </a:lnTo>
                  <a:lnTo>
                    <a:pt x="90" y="150439"/>
                  </a:lnTo>
                  <a:lnTo>
                    <a:pt x="0" y="205881"/>
                  </a:lnTo>
                  <a:lnTo>
                    <a:pt x="7205" y="261376"/>
                  </a:lnTo>
                  <a:lnTo>
                    <a:pt x="9841" y="313066"/>
                  </a:lnTo>
                  <a:lnTo>
                    <a:pt x="10490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253305" y="2537367"/>
              <a:ext cx="200043" cy="1"/>
            </a:xfrm>
            <a:custGeom>
              <a:avLst/>
              <a:gdLst/>
              <a:ahLst/>
              <a:cxnLst/>
              <a:rect l="0" t="0" r="0" b="0"/>
              <a:pathLst>
                <a:path w="200043" h="1">
                  <a:moveTo>
                    <a:pt x="200042" y="0"/>
                  </a:moveTo>
                  <a:lnTo>
                    <a:pt x="151111" y="0"/>
                  </a:lnTo>
                  <a:lnTo>
                    <a:pt x="91980" y="0"/>
                  </a:lnTo>
                  <a:lnTo>
                    <a:pt x="3758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467899" y="2589250"/>
              <a:ext cx="153905" cy="158688"/>
            </a:xfrm>
            <a:custGeom>
              <a:avLst/>
              <a:gdLst/>
              <a:ahLst/>
              <a:cxnLst/>
              <a:rect l="0" t="0" r="0" b="0"/>
              <a:pathLst>
                <a:path w="153905" h="158688">
                  <a:moveTo>
                    <a:pt x="122318" y="63931"/>
                  </a:moveTo>
                  <a:lnTo>
                    <a:pt x="112743" y="39884"/>
                  </a:lnTo>
                  <a:lnTo>
                    <a:pt x="82915" y="4338"/>
                  </a:lnTo>
                  <a:lnTo>
                    <a:pt x="74992" y="806"/>
                  </a:lnTo>
                  <a:lnTo>
                    <a:pt x="56831" y="0"/>
                  </a:lnTo>
                  <a:lnTo>
                    <a:pt x="40180" y="6662"/>
                  </a:lnTo>
                  <a:lnTo>
                    <a:pt x="24981" y="18591"/>
                  </a:lnTo>
                  <a:lnTo>
                    <a:pt x="10427" y="35591"/>
                  </a:lnTo>
                  <a:lnTo>
                    <a:pt x="2399" y="57964"/>
                  </a:lnTo>
                  <a:lnTo>
                    <a:pt x="0" y="83506"/>
                  </a:lnTo>
                  <a:lnTo>
                    <a:pt x="2834" y="110455"/>
                  </a:lnTo>
                  <a:lnTo>
                    <a:pt x="7567" y="118344"/>
                  </a:lnTo>
                  <a:lnTo>
                    <a:pt x="14232" y="122433"/>
                  </a:lnTo>
                  <a:lnTo>
                    <a:pt x="22185" y="123989"/>
                  </a:lnTo>
                  <a:lnTo>
                    <a:pt x="40380" y="119480"/>
                  </a:lnTo>
                  <a:lnTo>
                    <a:pt x="58995" y="108506"/>
                  </a:lnTo>
                  <a:lnTo>
                    <a:pt x="75067" y="91931"/>
                  </a:lnTo>
                  <a:lnTo>
                    <a:pt x="91681" y="57279"/>
                  </a:lnTo>
                  <a:lnTo>
                    <a:pt x="96044" y="53647"/>
                  </a:lnTo>
                  <a:lnTo>
                    <a:pt x="100123" y="55905"/>
                  </a:lnTo>
                  <a:lnTo>
                    <a:pt x="107774" y="70893"/>
                  </a:lnTo>
                  <a:lnTo>
                    <a:pt x="125338" y="112403"/>
                  </a:lnTo>
                  <a:lnTo>
                    <a:pt x="153904" y="1586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687169" y="2400497"/>
              <a:ext cx="8334" cy="368498"/>
            </a:xfrm>
            <a:custGeom>
              <a:avLst/>
              <a:gdLst/>
              <a:ahLst/>
              <a:cxnLst/>
              <a:rect l="0" t="0" r="0" b="0"/>
              <a:pathLst>
                <a:path w="8334" h="368498">
                  <a:moveTo>
                    <a:pt x="8333" y="0"/>
                  </a:moveTo>
                  <a:lnTo>
                    <a:pt x="0" y="48931"/>
                  </a:lnTo>
                  <a:lnTo>
                    <a:pt x="1575" y="96776"/>
                  </a:lnTo>
                  <a:lnTo>
                    <a:pt x="6331" y="151117"/>
                  </a:lnTo>
                  <a:lnTo>
                    <a:pt x="7740" y="208552"/>
                  </a:lnTo>
                  <a:lnTo>
                    <a:pt x="8157" y="262615"/>
                  </a:lnTo>
                  <a:lnTo>
                    <a:pt x="8281" y="315678"/>
                  </a:lnTo>
                  <a:lnTo>
                    <a:pt x="8333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924111" y="2411026"/>
              <a:ext cx="13548" cy="200042"/>
            </a:xfrm>
            <a:custGeom>
              <a:avLst/>
              <a:gdLst/>
              <a:ahLst/>
              <a:cxnLst/>
              <a:rect l="0" t="0" r="0" b="0"/>
              <a:pathLst>
                <a:path w="13548" h="200042">
                  <a:moveTo>
                    <a:pt x="13547" y="0"/>
                  </a:moveTo>
                  <a:lnTo>
                    <a:pt x="2368" y="16767"/>
                  </a:lnTo>
                  <a:lnTo>
                    <a:pt x="0" y="34358"/>
                  </a:lnTo>
                  <a:lnTo>
                    <a:pt x="2621" y="92998"/>
                  </a:lnTo>
                  <a:lnTo>
                    <a:pt x="8555" y="156078"/>
                  </a:lnTo>
                  <a:lnTo>
                    <a:pt x="13547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044401" y="2389969"/>
              <a:ext cx="9071" cy="210570"/>
            </a:xfrm>
            <a:custGeom>
              <a:avLst/>
              <a:gdLst/>
              <a:ahLst/>
              <a:cxnLst/>
              <a:rect l="0" t="0" r="0" b="0"/>
              <a:pathLst>
                <a:path w="9071" h="210570">
                  <a:moveTo>
                    <a:pt x="9070" y="0"/>
                  </a:moveTo>
                  <a:lnTo>
                    <a:pt x="5" y="58616"/>
                  </a:lnTo>
                  <a:lnTo>
                    <a:pt x="0" y="112790"/>
                  </a:lnTo>
                  <a:lnTo>
                    <a:pt x="6932" y="168552"/>
                  </a:lnTo>
                  <a:lnTo>
                    <a:pt x="9070" y="2105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885015" y="2432082"/>
              <a:ext cx="242157" cy="42116"/>
            </a:xfrm>
            <a:custGeom>
              <a:avLst/>
              <a:gdLst/>
              <a:ahLst/>
              <a:cxnLst/>
              <a:rect l="0" t="0" r="0" b="0"/>
              <a:pathLst>
                <a:path w="242157" h="42116">
                  <a:moveTo>
                    <a:pt x="242156" y="0"/>
                  </a:moveTo>
                  <a:lnTo>
                    <a:pt x="214600" y="7236"/>
                  </a:lnTo>
                  <a:lnTo>
                    <a:pt x="161496" y="12998"/>
                  </a:lnTo>
                  <a:lnTo>
                    <a:pt x="110929" y="19466"/>
                  </a:lnTo>
                  <a:lnTo>
                    <a:pt x="57050" y="29148"/>
                  </a:lnTo>
                  <a:lnTo>
                    <a:pt x="0" y="421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906072" y="2495253"/>
              <a:ext cx="231628" cy="31587"/>
            </a:xfrm>
            <a:custGeom>
              <a:avLst/>
              <a:gdLst/>
              <a:ahLst/>
              <a:cxnLst/>
              <a:rect l="0" t="0" r="0" b="0"/>
              <a:pathLst>
                <a:path w="231628" h="31587">
                  <a:moveTo>
                    <a:pt x="231627" y="0"/>
                  </a:moveTo>
                  <a:lnTo>
                    <a:pt x="204071" y="7236"/>
                  </a:lnTo>
                  <a:lnTo>
                    <a:pt x="144729" y="9878"/>
                  </a:lnTo>
                  <a:lnTo>
                    <a:pt x="82271" y="15990"/>
                  </a:lnTo>
                  <a:lnTo>
                    <a:pt x="20092" y="2872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4716767" y="1652974"/>
            <a:ext cx="4011358" cy="621182"/>
            <a:chOff x="4716767" y="1652974"/>
            <a:chExt cx="4011358" cy="621182"/>
          </a:xfrm>
        </p:grpSpPr>
        <p:sp>
          <p:nvSpPr>
            <p:cNvPr id="41" name="Freeform 40"/>
            <p:cNvSpPr/>
            <p:nvPr/>
          </p:nvSpPr>
          <p:spPr>
            <a:xfrm>
              <a:off x="4716767" y="2126756"/>
              <a:ext cx="157928" cy="10530"/>
            </a:xfrm>
            <a:custGeom>
              <a:avLst/>
              <a:gdLst/>
              <a:ahLst/>
              <a:cxnLst/>
              <a:rect l="0" t="0" r="0" b="0"/>
              <a:pathLst>
                <a:path w="157928" h="10530">
                  <a:moveTo>
                    <a:pt x="157927" y="10529"/>
                  </a:moveTo>
                  <a:lnTo>
                    <a:pt x="95834" y="4939"/>
                  </a:lnTo>
                  <a:lnTo>
                    <a:pt x="39554" y="97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737823" y="2210984"/>
              <a:ext cx="210572" cy="63172"/>
            </a:xfrm>
            <a:custGeom>
              <a:avLst/>
              <a:gdLst/>
              <a:ahLst/>
              <a:cxnLst/>
              <a:rect l="0" t="0" r="0" b="0"/>
              <a:pathLst>
                <a:path w="210572" h="63172">
                  <a:moveTo>
                    <a:pt x="210571" y="63171"/>
                  </a:moveTo>
                  <a:lnTo>
                    <a:pt x="192590" y="47530"/>
                  </a:lnTo>
                  <a:lnTo>
                    <a:pt x="175673" y="39452"/>
                  </a:lnTo>
                  <a:lnTo>
                    <a:pt x="114454" y="29502"/>
                  </a:lnTo>
                  <a:lnTo>
                    <a:pt x="52681" y="1376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158963" y="1741863"/>
              <a:ext cx="200043" cy="334413"/>
            </a:xfrm>
            <a:custGeom>
              <a:avLst/>
              <a:gdLst/>
              <a:ahLst/>
              <a:cxnLst/>
              <a:rect l="0" t="0" r="0" b="0"/>
              <a:pathLst>
                <a:path w="200043" h="334413">
                  <a:moveTo>
                    <a:pt x="0" y="58510"/>
                  </a:moveTo>
                  <a:lnTo>
                    <a:pt x="9576" y="27227"/>
                  </a:lnTo>
                  <a:lnTo>
                    <a:pt x="20244" y="11071"/>
                  </a:lnTo>
                  <a:lnTo>
                    <a:pt x="28704" y="5827"/>
                  </a:lnTo>
                  <a:lnTo>
                    <a:pt x="50582" y="0"/>
                  </a:lnTo>
                  <a:lnTo>
                    <a:pt x="60628" y="786"/>
                  </a:lnTo>
                  <a:lnTo>
                    <a:pt x="87114" y="13070"/>
                  </a:lnTo>
                  <a:lnTo>
                    <a:pt x="115499" y="32698"/>
                  </a:lnTo>
                  <a:lnTo>
                    <a:pt x="131662" y="50547"/>
                  </a:lnTo>
                  <a:lnTo>
                    <a:pt x="152696" y="107413"/>
                  </a:lnTo>
                  <a:lnTo>
                    <a:pt x="163267" y="156578"/>
                  </a:lnTo>
                  <a:lnTo>
                    <a:pt x="164312" y="215705"/>
                  </a:lnTo>
                  <a:lnTo>
                    <a:pt x="153580" y="258334"/>
                  </a:lnTo>
                  <a:lnTo>
                    <a:pt x="128993" y="309071"/>
                  </a:lnTo>
                  <a:lnTo>
                    <a:pt x="112313" y="325068"/>
                  </a:lnTo>
                  <a:lnTo>
                    <a:pt x="102951" y="330972"/>
                  </a:lnTo>
                  <a:lnTo>
                    <a:pt x="80071" y="334412"/>
                  </a:lnTo>
                  <a:lnTo>
                    <a:pt x="56645" y="330871"/>
                  </a:lnTo>
                  <a:lnTo>
                    <a:pt x="38434" y="321499"/>
                  </a:lnTo>
                  <a:lnTo>
                    <a:pt x="25661" y="306415"/>
                  </a:lnTo>
                  <a:lnTo>
                    <a:pt x="20617" y="297479"/>
                  </a:lnTo>
                  <a:lnTo>
                    <a:pt x="18132" y="275073"/>
                  </a:lnTo>
                  <a:lnTo>
                    <a:pt x="22097" y="251856"/>
                  </a:lnTo>
                  <a:lnTo>
                    <a:pt x="31658" y="233739"/>
                  </a:lnTo>
                  <a:lnTo>
                    <a:pt x="49945" y="221007"/>
                  </a:lnTo>
                  <a:lnTo>
                    <a:pt x="61373" y="215974"/>
                  </a:lnTo>
                  <a:lnTo>
                    <a:pt x="86549" y="213502"/>
                  </a:lnTo>
                  <a:lnTo>
                    <a:pt x="135249" y="221447"/>
                  </a:lnTo>
                  <a:lnTo>
                    <a:pt x="183061" y="242905"/>
                  </a:lnTo>
                  <a:lnTo>
                    <a:pt x="200042" y="2480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569575" y="1789844"/>
              <a:ext cx="10529" cy="157929"/>
            </a:xfrm>
            <a:custGeom>
              <a:avLst/>
              <a:gdLst/>
              <a:ahLst/>
              <a:cxnLst/>
              <a:rect l="0" t="0" r="0" b="0"/>
              <a:pathLst>
                <a:path w="10529" h="157929">
                  <a:moveTo>
                    <a:pt x="0" y="0"/>
                  </a:moveTo>
                  <a:lnTo>
                    <a:pt x="3120" y="42692"/>
                  </a:lnTo>
                  <a:lnTo>
                    <a:pt x="9553" y="103238"/>
                  </a:lnTo>
                  <a:lnTo>
                    <a:pt x="10528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495875" y="1874072"/>
              <a:ext cx="157929" cy="21058"/>
            </a:xfrm>
            <a:custGeom>
              <a:avLst/>
              <a:gdLst/>
              <a:ahLst/>
              <a:cxnLst/>
              <a:rect l="0" t="0" r="0" b="0"/>
              <a:pathLst>
                <a:path w="157929" h="21058">
                  <a:moveTo>
                    <a:pt x="157928" y="0"/>
                  </a:moveTo>
                  <a:lnTo>
                    <a:pt x="120450" y="8333"/>
                  </a:lnTo>
                  <a:lnTo>
                    <a:pt x="62612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727502" y="1754273"/>
              <a:ext cx="158780" cy="221843"/>
            </a:xfrm>
            <a:custGeom>
              <a:avLst/>
              <a:gdLst/>
              <a:ahLst/>
              <a:cxnLst/>
              <a:rect l="0" t="0" r="0" b="0"/>
              <a:pathLst>
                <a:path w="158780" h="221843">
                  <a:moveTo>
                    <a:pt x="0" y="46100"/>
                  </a:moveTo>
                  <a:lnTo>
                    <a:pt x="5589" y="29332"/>
                  </a:lnTo>
                  <a:lnTo>
                    <a:pt x="17692" y="17980"/>
                  </a:lnTo>
                  <a:lnTo>
                    <a:pt x="54058" y="1161"/>
                  </a:lnTo>
                  <a:lnTo>
                    <a:pt x="74329" y="0"/>
                  </a:lnTo>
                  <a:lnTo>
                    <a:pt x="84648" y="1329"/>
                  </a:lnTo>
                  <a:lnTo>
                    <a:pt x="92697" y="5724"/>
                  </a:lnTo>
                  <a:lnTo>
                    <a:pt x="104759" y="19966"/>
                  </a:lnTo>
                  <a:lnTo>
                    <a:pt x="107781" y="41114"/>
                  </a:lnTo>
                  <a:lnTo>
                    <a:pt x="104055" y="63771"/>
                  </a:lnTo>
                  <a:lnTo>
                    <a:pt x="94600" y="81639"/>
                  </a:lnTo>
                  <a:lnTo>
                    <a:pt x="79479" y="94261"/>
                  </a:lnTo>
                  <a:lnTo>
                    <a:pt x="70534" y="99264"/>
                  </a:lnTo>
                  <a:lnTo>
                    <a:pt x="69249" y="103769"/>
                  </a:lnTo>
                  <a:lnTo>
                    <a:pt x="73073" y="107943"/>
                  </a:lnTo>
                  <a:lnTo>
                    <a:pt x="127212" y="133330"/>
                  </a:lnTo>
                  <a:lnTo>
                    <a:pt x="145446" y="146870"/>
                  </a:lnTo>
                  <a:lnTo>
                    <a:pt x="157450" y="164586"/>
                  </a:lnTo>
                  <a:lnTo>
                    <a:pt x="158779" y="174224"/>
                  </a:lnTo>
                  <a:lnTo>
                    <a:pt x="154017" y="194291"/>
                  </a:lnTo>
                  <a:lnTo>
                    <a:pt x="140982" y="208669"/>
                  </a:lnTo>
                  <a:lnTo>
                    <a:pt x="132593" y="214140"/>
                  </a:lnTo>
                  <a:lnTo>
                    <a:pt x="92839" y="221842"/>
                  </a:lnTo>
                  <a:lnTo>
                    <a:pt x="55194" y="218534"/>
                  </a:lnTo>
                  <a:lnTo>
                    <a:pt x="21057" y="2040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085471" y="1789844"/>
              <a:ext cx="10530" cy="136872"/>
            </a:xfrm>
            <a:custGeom>
              <a:avLst/>
              <a:gdLst/>
              <a:ahLst/>
              <a:cxnLst/>
              <a:rect l="0" t="0" r="0" b="0"/>
              <a:pathLst>
                <a:path w="10530" h="136872">
                  <a:moveTo>
                    <a:pt x="0" y="0"/>
                  </a:moveTo>
                  <a:lnTo>
                    <a:pt x="0" y="58617"/>
                  </a:lnTo>
                  <a:lnTo>
                    <a:pt x="1170" y="109281"/>
                  </a:lnTo>
                  <a:lnTo>
                    <a:pt x="10529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001243" y="1853015"/>
              <a:ext cx="189514" cy="10530"/>
            </a:xfrm>
            <a:custGeom>
              <a:avLst/>
              <a:gdLst/>
              <a:ahLst/>
              <a:cxnLst/>
              <a:rect l="0" t="0" r="0" b="0"/>
              <a:pathLst>
                <a:path w="189514" h="10530">
                  <a:moveTo>
                    <a:pt x="189513" y="0"/>
                  </a:moveTo>
                  <a:lnTo>
                    <a:pt x="152035" y="8333"/>
                  </a:lnTo>
                  <a:lnTo>
                    <a:pt x="114068" y="6759"/>
                  </a:lnTo>
                  <a:lnTo>
                    <a:pt x="88131" y="4174"/>
                  </a:lnTo>
                  <a:lnTo>
                    <a:pt x="26511" y="9461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411855" y="1737202"/>
              <a:ext cx="42115" cy="231628"/>
            </a:xfrm>
            <a:custGeom>
              <a:avLst/>
              <a:gdLst/>
              <a:ahLst/>
              <a:cxnLst/>
              <a:rect l="0" t="0" r="0" b="0"/>
              <a:pathLst>
                <a:path w="42115" h="231628">
                  <a:moveTo>
                    <a:pt x="0" y="0"/>
                  </a:moveTo>
                  <a:lnTo>
                    <a:pt x="11452" y="54144"/>
                  </a:lnTo>
                  <a:lnTo>
                    <a:pt x="19159" y="109091"/>
                  </a:lnTo>
                  <a:lnTo>
                    <a:pt x="32260" y="167570"/>
                  </a:lnTo>
                  <a:lnTo>
                    <a:pt x="39194" y="199779"/>
                  </a:lnTo>
                  <a:lnTo>
                    <a:pt x="42114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274984" y="1779316"/>
              <a:ext cx="178986" cy="113789"/>
            </a:xfrm>
            <a:custGeom>
              <a:avLst/>
              <a:gdLst/>
              <a:ahLst/>
              <a:cxnLst/>
              <a:rect l="0" t="0" r="0" b="0"/>
              <a:pathLst>
                <a:path w="178986" h="113789">
                  <a:moveTo>
                    <a:pt x="178985" y="84228"/>
                  </a:moveTo>
                  <a:lnTo>
                    <a:pt x="117874" y="102186"/>
                  </a:lnTo>
                  <a:lnTo>
                    <a:pt x="57853" y="113788"/>
                  </a:lnTo>
                  <a:lnTo>
                    <a:pt x="37021" y="108674"/>
                  </a:lnTo>
                  <a:lnTo>
                    <a:pt x="28190" y="104034"/>
                  </a:lnTo>
                  <a:lnTo>
                    <a:pt x="15259" y="89521"/>
                  </a:lnTo>
                  <a:lnTo>
                    <a:pt x="6782" y="70203"/>
                  </a:lnTo>
                  <a:lnTo>
                    <a:pt x="1340" y="2591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601368" y="1779316"/>
              <a:ext cx="21058" cy="136871"/>
            </a:xfrm>
            <a:custGeom>
              <a:avLst/>
              <a:gdLst/>
              <a:ahLst/>
              <a:cxnLst/>
              <a:rect l="0" t="0" r="0" b="0"/>
              <a:pathLst>
                <a:path w="21058" h="136871">
                  <a:moveTo>
                    <a:pt x="0" y="0"/>
                  </a:moveTo>
                  <a:lnTo>
                    <a:pt x="14654" y="62092"/>
                  </a:lnTo>
                  <a:lnTo>
                    <a:pt x="20213" y="117765"/>
                  </a:lnTo>
                  <a:lnTo>
                    <a:pt x="21057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527669" y="1853015"/>
              <a:ext cx="147399" cy="31587"/>
            </a:xfrm>
            <a:custGeom>
              <a:avLst/>
              <a:gdLst/>
              <a:ahLst/>
              <a:cxnLst/>
              <a:rect l="0" t="0" r="0" b="0"/>
              <a:pathLst>
                <a:path w="147399" h="31587">
                  <a:moveTo>
                    <a:pt x="147398" y="0"/>
                  </a:moveTo>
                  <a:lnTo>
                    <a:pt x="104706" y="3120"/>
                  </a:lnTo>
                  <a:lnTo>
                    <a:pt x="42063" y="2133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786991" y="1695088"/>
              <a:ext cx="169038" cy="259077"/>
            </a:xfrm>
            <a:custGeom>
              <a:avLst/>
              <a:gdLst/>
              <a:ahLst/>
              <a:cxnLst/>
              <a:rect l="0" t="0" r="0" b="0"/>
              <a:pathLst>
                <a:path w="169038" h="259077">
                  <a:moveTo>
                    <a:pt x="109174" y="0"/>
                  </a:moveTo>
                  <a:lnTo>
                    <a:pt x="50558" y="9065"/>
                  </a:lnTo>
                  <a:lnTo>
                    <a:pt x="15768" y="15684"/>
                  </a:lnTo>
                  <a:lnTo>
                    <a:pt x="8299" y="22154"/>
                  </a:lnTo>
                  <a:lnTo>
                    <a:pt x="0" y="41821"/>
                  </a:lnTo>
                  <a:lnTo>
                    <a:pt x="917" y="79202"/>
                  </a:lnTo>
                  <a:lnTo>
                    <a:pt x="5417" y="86726"/>
                  </a:lnTo>
                  <a:lnTo>
                    <a:pt x="11927" y="90573"/>
                  </a:lnTo>
                  <a:lnTo>
                    <a:pt x="67766" y="105842"/>
                  </a:lnTo>
                  <a:lnTo>
                    <a:pt x="130293" y="129510"/>
                  </a:lnTo>
                  <a:lnTo>
                    <a:pt x="140801" y="135473"/>
                  </a:lnTo>
                  <a:lnTo>
                    <a:pt x="155596" y="151457"/>
                  </a:lnTo>
                  <a:lnTo>
                    <a:pt x="164902" y="171429"/>
                  </a:lnTo>
                  <a:lnTo>
                    <a:pt x="169037" y="195903"/>
                  </a:lnTo>
                  <a:lnTo>
                    <a:pt x="164637" y="216140"/>
                  </a:lnTo>
                  <a:lnTo>
                    <a:pt x="142747" y="248195"/>
                  </a:lnTo>
                  <a:lnTo>
                    <a:pt x="120195" y="256538"/>
                  </a:lnTo>
                  <a:lnTo>
                    <a:pt x="93016" y="259076"/>
                  </a:lnTo>
                  <a:lnTo>
                    <a:pt x="35475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159378" y="1726673"/>
              <a:ext cx="10530" cy="136872"/>
            </a:xfrm>
            <a:custGeom>
              <a:avLst/>
              <a:gdLst/>
              <a:ahLst/>
              <a:cxnLst/>
              <a:rect l="0" t="0" r="0" b="0"/>
              <a:pathLst>
                <a:path w="10530" h="136872">
                  <a:moveTo>
                    <a:pt x="0" y="0"/>
                  </a:moveTo>
                  <a:lnTo>
                    <a:pt x="3120" y="42692"/>
                  </a:lnTo>
                  <a:lnTo>
                    <a:pt x="9065" y="95521"/>
                  </a:lnTo>
                  <a:lnTo>
                    <a:pt x="10529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7075150" y="1813096"/>
              <a:ext cx="178985" cy="8335"/>
            </a:xfrm>
            <a:custGeom>
              <a:avLst/>
              <a:gdLst/>
              <a:ahLst/>
              <a:cxnLst/>
              <a:rect l="0" t="0" r="0" b="0"/>
              <a:pathLst>
                <a:path w="178985" h="8335">
                  <a:moveTo>
                    <a:pt x="178984" y="8334"/>
                  </a:moveTo>
                  <a:lnTo>
                    <a:pt x="130054" y="0"/>
                  </a:lnTo>
                  <a:lnTo>
                    <a:pt x="70923" y="3828"/>
                  </a:lnTo>
                  <a:lnTo>
                    <a:pt x="12575" y="7740"/>
                  </a:lnTo>
                  <a:lnTo>
                    <a:pt x="0" y="83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316637" y="1681227"/>
              <a:ext cx="169125" cy="231771"/>
            </a:xfrm>
            <a:custGeom>
              <a:avLst/>
              <a:gdLst/>
              <a:ahLst/>
              <a:cxnLst/>
              <a:rect l="0" t="0" r="0" b="0"/>
              <a:pathLst>
                <a:path w="169125" h="231771">
                  <a:moveTo>
                    <a:pt x="169124" y="45446"/>
                  </a:moveTo>
                  <a:lnTo>
                    <a:pt x="115010" y="99561"/>
                  </a:lnTo>
                  <a:lnTo>
                    <a:pt x="97111" y="119800"/>
                  </a:lnTo>
                  <a:lnTo>
                    <a:pt x="85256" y="140493"/>
                  </a:lnTo>
                  <a:lnTo>
                    <a:pt x="77593" y="177464"/>
                  </a:lnTo>
                  <a:lnTo>
                    <a:pt x="80913" y="218053"/>
                  </a:lnTo>
                  <a:lnTo>
                    <a:pt x="85750" y="226028"/>
                  </a:lnTo>
                  <a:lnTo>
                    <a:pt x="92485" y="230175"/>
                  </a:lnTo>
                  <a:lnTo>
                    <a:pt x="100484" y="231770"/>
                  </a:lnTo>
                  <a:lnTo>
                    <a:pt x="118730" y="227303"/>
                  </a:lnTo>
                  <a:lnTo>
                    <a:pt x="137368" y="216348"/>
                  </a:lnTo>
                  <a:lnTo>
                    <a:pt x="153451" y="199782"/>
                  </a:lnTo>
                  <a:lnTo>
                    <a:pt x="157506" y="190450"/>
                  </a:lnTo>
                  <a:lnTo>
                    <a:pt x="158891" y="170724"/>
                  </a:lnTo>
                  <a:lnTo>
                    <a:pt x="147505" y="139887"/>
                  </a:lnTo>
                  <a:lnTo>
                    <a:pt x="132610" y="125245"/>
                  </a:lnTo>
                  <a:lnTo>
                    <a:pt x="101373" y="110424"/>
                  </a:lnTo>
                  <a:lnTo>
                    <a:pt x="43566" y="91308"/>
                  </a:lnTo>
                  <a:lnTo>
                    <a:pt x="22074" y="84156"/>
                  </a:lnTo>
                  <a:lnTo>
                    <a:pt x="7062" y="70840"/>
                  </a:lnTo>
                  <a:lnTo>
                    <a:pt x="1421" y="62375"/>
                  </a:lnTo>
                  <a:lnTo>
                    <a:pt x="0" y="54392"/>
                  </a:lnTo>
                  <a:lnTo>
                    <a:pt x="1393" y="46731"/>
                  </a:lnTo>
                  <a:lnTo>
                    <a:pt x="9179" y="31979"/>
                  </a:lnTo>
                  <a:lnTo>
                    <a:pt x="20439" y="17624"/>
                  </a:lnTo>
                  <a:lnTo>
                    <a:pt x="45521" y="1978"/>
                  </a:lnTo>
                  <a:lnTo>
                    <a:pt x="68176" y="0"/>
                  </a:lnTo>
                  <a:lnTo>
                    <a:pt x="101000" y="5465"/>
                  </a:lnTo>
                  <a:lnTo>
                    <a:pt x="127010" y="138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664746" y="1747730"/>
              <a:ext cx="10529" cy="115815"/>
            </a:xfrm>
            <a:custGeom>
              <a:avLst/>
              <a:gdLst/>
              <a:ahLst/>
              <a:cxnLst/>
              <a:rect l="0" t="0" r="0" b="0"/>
              <a:pathLst>
                <a:path w="10529" h="115815">
                  <a:moveTo>
                    <a:pt x="10528" y="0"/>
                  </a:moveTo>
                  <a:lnTo>
                    <a:pt x="10528" y="58617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580518" y="1810901"/>
              <a:ext cx="136871" cy="31587"/>
            </a:xfrm>
            <a:custGeom>
              <a:avLst/>
              <a:gdLst/>
              <a:ahLst/>
              <a:cxnLst/>
              <a:rect l="0" t="0" r="0" b="0"/>
              <a:pathLst>
                <a:path w="136871" h="31587">
                  <a:moveTo>
                    <a:pt x="136870" y="0"/>
                  </a:moveTo>
                  <a:lnTo>
                    <a:pt x="74590" y="16788"/>
                  </a:lnTo>
                  <a:lnTo>
                    <a:pt x="26778" y="2333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833032" y="1687603"/>
              <a:ext cx="169571" cy="237258"/>
            </a:xfrm>
            <a:custGeom>
              <a:avLst/>
              <a:gdLst/>
              <a:ahLst/>
              <a:cxnLst/>
              <a:rect l="0" t="0" r="0" b="0"/>
              <a:pathLst>
                <a:path w="169571" h="237258">
                  <a:moveTo>
                    <a:pt x="158098" y="49599"/>
                  </a:moveTo>
                  <a:lnTo>
                    <a:pt x="115435" y="103713"/>
                  </a:lnTo>
                  <a:lnTo>
                    <a:pt x="97883" y="137382"/>
                  </a:lnTo>
                  <a:lnTo>
                    <a:pt x="88394" y="176994"/>
                  </a:lnTo>
                  <a:lnTo>
                    <a:pt x="88514" y="203315"/>
                  </a:lnTo>
                  <a:lnTo>
                    <a:pt x="96366" y="226711"/>
                  </a:lnTo>
                  <a:lnTo>
                    <a:pt x="102905" y="233184"/>
                  </a:lnTo>
                  <a:lnTo>
                    <a:pt x="110774" y="236330"/>
                  </a:lnTo>
                  <a:lnTo>
                    <a:pt x="119529" y="237257"/>
                  </a:lnTo>
                  <a:lnTo>
                    <a:pt x="138617" y="232048"/>
                  </a:lnTo>
                  <a:lnTo>
                    <a:pt x="148620" y="227384"/>
                  </a:lnTo>
                  <a:lnTo>
                    <a:pt x="162854" y="212842"/>
                  </a:lnTo>
                  <a:lnTo>
                    <a:pt x="168287" y="204051"/>
                  </a:lnTo>
                  <a:lnTo>
                    <a:pt x="169570" y="194681"/>
                  </a:lnTo>
                  <a:lnTo>
                    <a:pt x="164756" y="174911"/>
                  </a:lnTo>
                  <a:lnTo>
                    <a:pt x="148892" y="149639"/>
                  </a:lnTo>
                  <a:lnTo>
                    <a:pt x="132949" y="137735"/>
                  </a:lnTo>
                  <a:lnTo>
                    <a:pt x="73510" y="109993"/>
                  </a:lnTo>
                  <a:lnTo>
                    <a:pt x="13786" y="78745"/>
                  </a:lnTo>
                  <a:lnTo>
                    <a:pt x="5738" y="72539"/>
                  </a:lnTo>
                  <a:lnTo>
                    <a:pt x="1542" y="64892"/>
                  </a:lnTo>
                  <a:lnTo>
                    <a:pt x="0" y="47037"/>
                  </a:lnTo>
                  <a:lnTo>
                    <a:pt x="6333" y="30523"/>
                  </a:lnTo>
                  <a:lnTo>
                    <a:pt x="11298" y="22843"/>
                  </a:lnTo>
                  <a:lnTo>
                    <a:pt x="26173" y="11191"/>
                  </a:lnTo>
                  <a:lnTo>
                    <a:pt x="45652" y="3283"/>
                  </a:lnTo>
                  <a:lnTo>
                    <a:pt x="78247" y="0"/>
                  </a:lnTo>
                  <a:lnTo>
                    <a:pt x="83807" y="1325"/>
                  </a:lnTo>
                  <a:lnTo>
                    <a:pt x="94926" y="74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8170114" y="1737202"/>
              <a:ext cx="10529" cy="94757"/>
            </a:xfrm>
            <a:custGeom>
              <a:avLst/>
              <a:gdLst/>
              <a:ahLst/>
              <a:cxnLst/>
              <a:rect l="0" t="0" r="0" b="0"/>
              <a:pathLst>
                <a:path w="10529" h="94757">
                  <a:moveTo>
                    <a:pt x="10528" y="0"/>
                  </a:moveTo>
                  <a:lnTo>
                    <a:pt x="2195" y="54144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8075357" y="1779316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21057"/>
                  </a:moveTo>
                  <a:lnTo>
                    <a:pt x="113316" y="6402"/>
                  </a:lnTo>
                  <a:lnTo>
                    <a:pt x="56352" y="126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8391212" y="1652974"/>
              <a:ext cx="10530" cy="273742"/>
            </a:xfrm>
            <a:custGeom>
              <a:avLst/>
              <a:gdLst/>
              <a:ahLst/>
              <a:cxnLst/>
              <a:rect l="0" t="0" r="0" b="0"/>
              <a:pathLst>
                <a:path w="10530" h="273742">
                  <a:moveTo>
                    <a:pt x="10529" y="0"/>
                  </a:moveTo>
                  <a:lnTo>
                    <a:pt x="10529" y="58616"/>
                  </a:lnTo>
                  <a:lnTo>
                    <a:pt x="10529" y="110174"/>
                  </a:lnTo>
                  <a:lnTo>
                    <a:pt x="9359" y="173667"/>
                  </a:lnTo>
                  <a:lnTo>
                    <a:pt x="2195" y="231270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8507026" y="1666219"/>
              <a:ext cx="168457" cy="250540"/>
            </a:xfrm>
            <a:custGeom>
              <a:avLst/>
              <a:gdLst/>
              <a:ahLst/>
              <a:cxnLst/>
              <a:rect l="0" t="0" r="0" b="0"/>
              <a:pathLst>
                <a:path w="168457" h="250540">
                  <a:moveTo>
                    <a:pt x="0" y="60454"/>
                  </a:moveTo>
                  <a:lnTo>
                    <a:pt x="5589" y="43687"/>
                  </a:lnTo>
                  <a:lnTo>
                    <a:pt x="17691" y="29215"/>
                  </a:lnTo>
                  <a:lnTo>
                    <a:pt x="44236" y="11034"/>
                  </a:lnTo>
                  <a:lnTo>
                    <a:pt x="65284" y="3395"/>
                  </a:lnTo>
                  <a:lnTo>
                    <a:pt x="90236" y="0"/>
                  </a:lnTo>
                  <a:lnTo>
                    <a:pt x="101102" y="2604"/>
                  </a:lnTo>
                  <a:lnTo>
                    <a:pt x="119413" y="14856"/>
                  </a:lnTo>
                  <a:lnTo>
                    <a:pt x="142876" y="41484"/>
                  </a:lnTo>
                  <a:lnTo>
                    <a:pt x="159057" y="77190"/>
                  </a:lnTo>
                  <a:lnTo>
                    <a:pt x="165670" y="122995"/>
                  </a:lnTo>
                  <a:lnTo>
                    <a:pt x="160979" y="150251"/>
                  </a:lnTo>
                  <a:lnTo>
                    <a:pt x="139612" y="206030"/>
                  </a:lnTo>
                  <a:lnTo>
                    <a:pt x="108231" y="245755"/>
                  </a:lnTo>
                  <a:lnTo>
                    <a:pt x="99060" y="249499"/>
                  </a:lnTo>
                  <a:lnTo>
                    <a:pt x="76392" y="250539"/>
                  </a:lnTo>
                  <a:lnTo>
                    <a:pt x="56959" y="243982"/>
                  </a:lnTo>
                  <a:lnTo>
                    <a:pt x="48501" y="238958"/>
                  </a:lnTo>
                  <a:lnTo>
                    <a:pt x="35984" y="224017"/>
                  </a:lnTo>
                  <a:lnTo>
                    <a:pt x="31008" y="215120"/>
                  </a:lnTo>
                  <a:lnTo>
                    <a:pt x="30031" y="206848"/>
                  </a:lnTo>
                  <a:lnTo>
                    <a:pt x="35184" y="191419"/>
                  </a:lnTo>
                  <a:lnTo>
                    <a:pt x="42173" y="186368"/>
                  </a:lnTo>
                  <a:lnTo>
                    <a:pt x="62417" y="180757"/>
                  </a:lnTo>
                  <a:lnTo>
                    <a:pt x="83893" y="184502"/>
                  </a:lnTo>
                  <a:lnTo>
                    <a:pt x="144250" y="207652"/>
                  </a:lnTo>
                  <a:lnTo>
                    <a:pt x="168456" y="2183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359005" y="2074114"/>
              <a:ext cx="3369120" cy="63172"/>
            </a:xfrm>
            <a:custGeom>
              <a:avLst/>
              <a:gdLst/>
              <a:ahLst/>
              <a:cxnLst/>
              <a:rect l="0" t="0" r="0" b="0"/>
              <a:pathLst>
                <a:path w="3369120" h="63172">
                  <a:moveTo>
                    <a:pt x="3369119" y="21057"/>
                  </a:moveTo>
                  <a:lnTo>
                    <a:pt x="3310502" y="30122"/>
                  </a:lnTo>
                  <a:lnTo>
                    <a:pt x="3256328" y="31296"/>
                  </a:lnTo>
                  <a:lnTo>
                    <a:pt x="3200567" y="28409"/>
                  </a:lnTo>
                  <a:lnTo>
                    <a:pt x="3138903" y="22509"/>
                  </a:lnTo>
                  <a:lnTo>
                    <a:pt x="3087737" y="21487"/>
                  </a:lnTo>
                  <a:lnTo>
                    <a:pt x="3041121" y="21184"/>
                  </a:lnTo>
                  <a:lnTo>
                    <a:pt x="2986495" y="21094"/>
                  </a:lnTo>
                  <a:lnTo>
                    <a:pt x="2937035" y="21068"/>
                  </a:lnTo>
                  <a:lnTo>
                    <a:pt x="2881565" y="21060"/>
                  </a:lnTo>
                  <a:lnTo>
                    <a:pt x="2820677" y="21058"/>
                  </a:lnTo>
                  <a:lnTo>
                    <a:pt x="2769360" y="21057"/>
                  </a:lnTo>
                  <a:lnTo>
                    <a:pt x="2707753" y="21057"/>
                  </a:lnTo>
                  <a:lnTo>
                    <a:pt x="2654402" y="21057"/>
                  </a:lnTo>
                  <a:lnTo>
                    <a:pt x="2593284" y="21057"/>
                  </a:lnTo>
                  <a:lnTo>
                    <a:pt x="2544447" y="19887"/>
                  </a:lnTo>
                  <a:lnTo>
                    <a:pt x="2485430" y="12723"/>
                  </a:lnTo>
                  <a:lnTo>
                    <a:pt x="2428713" y="10962"/>
                  </a:lnTo>
                  <a:lnTo>
                    <a:pt x="2372449" y="9444"/>
                  </a:lnTo>
                  <a:lnTo>
                    <a:pt x="2313156" y="5331"/>
                  </a:lnTo>
                  <a:lnTo>
                    <a:pt x="2265824" y="5869"/>
                  </a:lnTo>
                  <a:lnTo>
                    <a:pt x="2219044" y="1738"/>
                  </a:lnTo>
                  <a:lnTo>
                    <a:pt x="2168139" y="515"/>
                  </a:lnTo>
                  <a:lnTo>
                    <a:pt x="2119131" y="152"/>
                  </a:lnTo>
                  <a:lnTo>
                    <a:pt x="2071855" y="45"/>
                  </a:lnTo>
                  <a:lnTo>
                    <a:pt x="2020801" y="13"/>
                  </a:lnTo>
                  <a:lnTo>
                    <a:pt x="1968631" y="3"/>
                  </a:lnTo>
                  <a:lnTo>
                    <a:pt x="1916128" y="1"/>
                  </a:lnTo>
                  <a:lnTo>
                    <a:pt x="1863527" y="0"/>
                  </a:lnTo>
                  <a:lnTo>
                    <a:pt x="1810897" y="0"/>
                  </a:lnTo>
                  <a:lnTo>
                    <a:pt x="1761377" y="0"/>
                  </a:lnTo>
                  <a:lnTo>
                    <a:pt x="1713949" y="0"/>
                  </a:lnTo>
                  <a:lnTo>
                    <a:pt x="1659732" y="0"/>
                  </a:lnTo>
                  <a:lnTo>
                    <a:pt x="1602334" y="0"/>
                  </a:lnTo>
                  <a:lnTo>
                    <a:pt x="1548282" y="0"/>
                  </a:lnTo>
                  <a:lnTo>
                    <a:pt x="1495222" y="3119"/>
                  </a:lnTo>
                  <a:lnTo>
                    <a:pt x="1442456" y="8333"/>
                  </a:lnTo>
                  <a:lnTo>
                    <a:pt x="1389777" y="9877"/>
                  </a:lnTo>
                  <a:lnTo>
                    <a:pt x="1337124" y="13455"/>
                  </a:lnTo>
                  <a:lnTo>
                    <a:pt x="1284478" y="18804"/>
                  </a:lnTo>
                  <a:lnTo>
                    <a:pt x="1231835" y="20389"/>
                  </a:lnTo>
                  <a:lnTo>
                    <a:pt x="1179192" y="20859"/>
                  </a:lnTo>
                  <a:lnTo>
                    <a:pt x="1126549" y="20998"/>
                  </a:lnTo>
                  <a:lnTo>
                    <a:pt x="1073907" y="21039"/>
                  </a:lnTo>
                  <a:lnTo>
                    <a:pt x="1021264" y="24171"/>
                  </a:lnTo>
                  <a:lnTo>
                    <a:pt x="968622" y="29388"/>
                  </a:lnTo>
                  <a:lnTo>
                    <a:pt x="915980" y="30934"/>
                  </a:lnTo>
                  <a:lnTo>
                    <a:pt x="863336" y="31392"/>
                  </a:lnTo>
                  <a:lnTo>
                    <a:pt x="810694" y="31528"/>
                  </a:lnTo>
                  <a:lnTo>
                    <a:pt x="758052" y="31568"/>
                  </a:lnTo>
                  <a:lnTo>
                    <a:pt x="705409" y="31580"/>
                  </a:lnTo>
                  <a:lnTo>
                    <a:pt x="652767" y="31584"/>
                  </a:lnTo>
                  <a:lnTo>
                    <a:pt x="600124" y="34704"/>
                  </a:lnTo>
                  <a:lnTo>
                    <a:pt x="547482" y="39918"/>
                  </a:lnTo>
                  <a:lnTo>
                    <a:pt x="494840" y="41463"/>
                  </a:lnTo>
                  <a:lnTo>
                    <a:pt x="442197" y="41921"/>
                  </a:lnTo>
                  <a:lnTo>
                    <a:pt x="389554" y="42056"/>
                  </a:lnTo>
                  <a:lnTo>
                    <a:pt x="340032" y="42097"/>
                  </a:lnTo>
                  <a:lnTo>
                    <a:pt x="292603" y="42108"/>
                  </a:lnTo>
                  <a:lnTo>
                    <a:pt x="241505" y="45232"/>
                  </a:lnTo>
                  <a:lnTo>
                    <a:pt x="189320" y="50447"/>
                  </a:lnTo>
                  <a:lnTo>
                    <a:pt x="139932" y="55111"/>
                  </a:lnTo>
                  <a:lnTo>
                    <a:pt x="81323" y="61579"/>
                  </a:lnTo>
                  <a:lnTo>
                    <a:pt x="22130" y="62856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Freeform 65"/>
          <p:cNvSpPr/>
          <p:nvPr/>
        </p:nvSpPr>
        <p:spPr>
          <a:xfrm>
            <a:off x="6675067" y="2217820"/>
            <a:ext cx="440398" cy="488004"/>
          </a:xfrm>
          <a:custGeom>
            <a:avLst/>
            <a:gdLst/>
            <a:ahLst/>
            <a:cxnLst/>
            <a:rect l="0" t="0" r="0" b="0"/>
            <a:pathLst>
              <a:path w="440398" h="488004">
                <a:moveTo>
                  <a:pt x="0" y="35278"/>
                </a:moveTo>
                <a:lnTo>
                  <a:pt x="5589" y="18510"/>
                </a:lnTo>
                <a:lnTo>
                  <a:pt x="10745" y="14741"/>
                </a:lnTo>
                <a:lnTo>
                  <a:pt x="17692" y="13398"/>
                </a:lnTo>
                <a:lnTo>
                  <a:pt x="77447" y="22482"/>
                </a:lnTo>
                <a:lnTo>
                  <a:pt x="130592" y="24302"/>
                </a:lnTo>
                <a:lnTo>
                  <a:pt x="193386" y="24661"/>
                </a:lnTo>
                <a:lnTo>
                  <a:pt x="255182" y="24732"/>
                </a:lnTo>
                <a:lnTo>
                  <a:pt x="317778" y="24746"/>
                </a:lnTo>
                <a:lnTo>
                  <a:pt x="381012" y="13296"/>
                </a:lnTo>
                <a:lnTo>
                  <a:pt x="429981" y="0"/>
                </a:lnTo>
                <a:lnTo>
                  <a:pt x="436393" y="2401"/>
                </a:lnTo>
                <a:lnTo>
                  <a:pt x="439497" y="8681"/>
                </a:lnTo>
                <a:lnTo>
                  <a:pt x="440397" y="17546"/>
                </a:lnTo>
                <a:lnTo>
                  <a:pt x="425030" y="66567"/>
                </a:lnTo>
                <a:lnTo>
                  <a:pt x="402585" y="125123"/>
                </a:lnTo>
                <a:lnTo>
                  <a:pt x="382865" y="183200"/>
                </a:lnTo>
                <a:lnTo>
                  <a:pt x="365031" y="244299"/>
                </a:lnTo>
                <a:lnTo>
                  <a:pt x="347446" y="298287"/>
                </a:lnTo>
                <a:lnTo>
                  <a:pt x="327815" y="351743"/>
                </a:lnTo>
                <a:lnTo>
                  <a:pt x="302576" y="409052"/>
                </a:lnTo>
                <a:lnTo>
                  <a:pt x="281322" y="466255"/>
                </a:lnTo>
                <a:lnTo>
                  <a:pt x="273741" y="48800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6" name="Group 75"/>
          <p:cNvGrpSpPr/>
          <p:nvPr/>
        </p:nvGrpSpPr>
        <p:grpSpPr>
          <a:xfrm>
            <a:off x="3464895" y="3403595"/>
            <a:ext cx="2709734" cy="1155245"/>
            <a:chOff x="3464895" y="3403595"/>
            <a:chExt cx="2709734" cy="1155245"/>
          </a:xfrm>
        </p:grpSpPr>
        <p:sp>
          <p:nvSpPr>
            <p:cNvPr id="67" name="Freeform 66"/>
            <p:cNvSpPr/>
            <p:nvPr/>
          </p:nvSpPr>
          <p:spPr>
            <a:xfrm>
              <a:off x="3737616" y="3484932"/>
              <a:ext cx="52644" cy="452727"/>
            </a:xfrm>
            <a:custGeom>
              <a:avLst/>
              <a:gdLst/>
              <a:ahLst/>
              <a:cxnLst/>
              <a:rect l="0" t="0" r="0" b="0"/>
              <a:pathLst>
                <a:path w="52644" h="452727">
                  <a:moveTo>
                    <a:pt x="0" y="0"/>
                  </a:moveTo>
                  <a:lnTo>
                    <a:pt x="5590" y="58617"/>
                  </a:lnTo>
                  <a:lnTo>
                    <a:pt x="16789" y="120027"/>
                  </a:lnTo>
                  <a:lnTo>
                    <a:pt x="20962" y="166455"/>
                  </a:lnTo>
                  <a:lnTo>
                    <a:pt x="27918" y="222456"/>
                  </a:lnTo>
                  <a:lnTo>
                    <a:pt x="31669" y="274273"/>
                  </a:lnTo>
                  <a:lnTo>
                    <a:pt x="39704" y="327529"/>
                  </a:lnTo>
                  <a:lnTo>
                    <a:pt x="47228" y="382762"/>
                  </a:lnTo>
                  <a:lnTo>
                    <a:pt x="51930" y="440277"/>
                  </a:lnTo>
                  <a:lnTo>
                    <a:pt x="52643" y="4527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464895" y="3495461"/>
              <a:ext cx="325365" cy="281101"/>
            </a:xfrm>
            <a:custGeom>
              <a:avLst/>
              <a:gdLst/>
              <a:ahLst/>
              <a:cxnLst/>
              <a:rect l="0" t="0" r="0" b="0"/>
              <a:pathLst>
                <a:path w="325365" h="281101">
                  <a:moveTo>
                    <a:pt x="325364" y="221098"/>
                  </a:moveTo>
                  <a:lnTo>
                    <a:pt x="266747" y="221098"/>
                  </a:lnTo>
                  <a:lnTo>
                    <a:pt x="231957" y="226687"/>
                  </a:lnTo>
                  <a:lnTo>
                    <a:pt x="178143" y="250763"/>
                  </a:lnTo>
                  <a:lnTo>
                    <a:pt x="114809" y="273572"/>
                  </a:lnTo>
                  <a:lnTo>
                    <a:pt x="80093" y="281100"/>
                  </a:lnTo>
                  <a:lnTo>
                    <a:pt x="43291" y="280210"/>
                  </a:lnTo>
                  <a:lnTo>
                    <a:pt x="32030" y="278054"/>
                  </a:lnTo>
                  <a:lnTo>
                    <a:pt x="23353" y="273107"/>
                  </a:lnTo>
                  <a:lnTo>
                    <a:pt x="10592" y="258251"/>
                  </a:lnTo>
                  <a:lnTo>
                    <a:pt x="4141" y="236830"/>
                  </a:lnTo>
                  <a:lnTo>
                    <a:pt x="0" y="184951"/>
                  </a:lnTo>
                  <a:lnTo>
                    <a:pt x="7587" y="130813"/>
                  </a:lnTo>
                  <a:lnTo>
                    <a:pt x="17231" y="78872"/>
                  </a:lnTo>
                  <a:lnTo>
                    <a:pt x="26903" y="16106"/>
                  </a:lnTo>
                  <a:lnTo>
                    <a:pt x="3056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912225" y="3403595"/>
              <a:ext cx="330760" cy="558842"/>
            </a:xfrm>
            <a:custGeom>
              <a:avLst/>
              <a:gdLst/>
              <a:ahLst/>
              <a:cxnLst/>
              <a:rect l="0" t="0" r="0" b="0"/>
              <a:pathLst>
                <a:path w="330760" h="558842">
                  <a:moveTo>
                    <a:pt x="67547" y="49752"/>
                  </a:moveTo>
                  <a:lnTo>
                    <a:pt x="51906" y="67733"/>
                  </a:lnTo>
                  <a:lnTo>
                    <a:pt x="27114" y="119493"/>
                  </a:lnTo>
                  <a:lnTo>
                    <a:pt x="5059" y="175572"/>
                  </a:lnTo>
                  <a:lnTo>
                    <a:pt x="0" y="189900"/>
                  </a:lnTo>
                  <a:lnTo>
                    <a:pt x="15470" y="131399"/>
                  </a:lnTo>
                  <a:lnTo>
                    <a:pt x="33696" y="71855"/>
                  </a:lnTo>
                  <a:lnTo>
                    <a:pt x="57957" y="32021"/>
                  </a:lnTo>
                  <a:lnTo>
                    <a:pt x="72643" y="17305"/>
                  </a:lnTo>
                  <a:lnTo>
                    <a:pt x="90869" y="6865"/>
                  </a:lnTo>
                  <a:lnTo>
                    <a:pt x="126450" y="0"/>
                  </a:lnTo>
                  <a:lnTo>
                    <a:pt x="149878" y="4633"/>
                  </a:lnTo>
                  <a:lnTo>
                    <a:pt x="170819" y="15661"/>
                  </a:lnTo>
                  <a:lnTo>
                    <a:pt x="225206" y="72683"/>
                  </a:lnTo>
                  <a:lnTo>
                    <a:pt x="247751" y="112178"/>
                  </a:lnTo>
                  <a:lnTo>
                    <a:pt x="266443" y="171094"/>
                  </a:lnTo>
                  <a:lnTo>
                    <a:pt x="281400" y="222810"/>
                  </a:lnTo>
                  <a:lnTo>
                    <a:pt x="286498" y="275333"/>
                  </a:lnTo>
                  <a:lnTo>
                    <a:pt x="282420" y="324171"/>
                  </a:lnTo>
                  <a:lnTo>
                    <a:pt x="279392" y="373867"/>
                  </a:lnTo>
                  <a:lnTo>
                    <a:pt x="268793" y="427420"/>
                  </a:lnTo>
                  <a:lnTo>
                    <a:pt x="238747" y="490152"/>
                  </a:lnTo>
                  <a:lnTo>
                    <a:pt x="217351" y="531368"/>
                  </a:lnTo>
                  <a:lnTo>
                    <a:pt x="191482" y="548732"/>
                  </a:lnTo>
                  <a:lnTo>
                    <a:pt x="171762" y="557350"/>
                  </a:lnTo>
                  <a:lnTo>
                    <a:pt x="151299" y="558841"/>
                  </a:lnTo>
                  <a:lnTo>
                    <a:pt x="131676" y="554434"/>
                  </a:lnTo>
                  <a:lnTo>
                    <a:pt x="115156" y="544676"/>
                  </a:lnTo>
                  <a:lnTo>
                    <a:pt x="103134" y="529421"/>
                  </a:lnTo>
                  <a:lnTo>
                    <a:pt x="85884" y="491032"/>
                  </a:lnTo>
                  <a:lnTo>
                    <a:pt x="84665" y="470484"/>
                  </a:lnTo>
                  <a:lnTo>
                    <a:pt x="85978" y="460092"/>
                  </a:lnTo>
                  <a:lnTo>
                    <a:pt x="96795" y="442305"/>
                  </a:lnTo>
                  <a:lnTo>
                    <a:pt x="104593" y="434287"/>
                  </a:lnTo>
                  <a:lnTo>
                    <a:pt x="125736" y="425377"/>
                  </a:lnTo>
                  <a:lnTo>
                    <a:pt x="183026" y="419657"/>
                  </a:lnTo>
                  <a:lnTo>
                    <a:pt x="242262" y="428102"/>
                  </a:lnTo>
                  <a:lnTo>
                    <a:pt x="295904" y="447968"/>
                  </a:lnTo>
                  <a:lnTo>
                    <a:pt x="330759" y="4603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600746" y="4047882"/>
              <a:ext cx="884395" cy="37176"/>
            </a:xfrm>
            <a:custGeom>
              <a:avLst/>
              <a:gdLst/>
              <a:ahLst/>
              <a:cxnLst/>
              <a:rect l="0" t="0" r="0" b="0"/>
              <a:pathLst>
                <a:path w="884395" h="37176">
                  <a:moveTo>
                    <a:pt x="884394" y="5589"/>
                  </a:moveTo>
                  <a:lnTo>
                    <a:pt x="867626" y="0"/>
                  </a:lnTo>
                  <a:lnTo>
                    <a:pt x="808948" y="4044"/>
                  </a:lnTo>
                  <a:lnTo>
                    <a:pt x="754197" y="5284"/>
                  </a:lnTo>
                  <a:lnTo>
                    <a:pt x="697152" y="6698"/>
                  </a:lnTo>
                  <a:lnTo>
                    <a:pt x="647850" y="12807"/>
                  </a:lnTo>
                  <a:lnTo>
                    <a:pt x="595028" y="15137"/>
                  </a:lnTo>
                  <a:lnTo>
                    <a:pt x="535443" y="15827"/>
                  </a:lnTo>
                  <a:lnTo>
                    <a:pt x="472165" y="16031"/>
                  </a:lnTo>
                  <a:lnTo>
                    <a:pt x="425880" y="16079"/>
                  </a:lnTo>
                  <a:lnTo>
                    <a:pt x="378013" y="16100"/>
                  </a:lnTo>
                  <a:lnTo>
                    <a:pt x="330612" y="16110"/>
                  </a:lnTo>
                  <a:lnTo>
                    <a:pt x="286149" y="16114"/>
                  </a:lnTo>
                  <a:lnTo>
                    <a:pt x="239871" y="16116"/>
                  </a:lnTo>
                  <a:lnTo>
                    <a:pt x="193177" y="17287"/>
                  </a:lnTo>
                  <a:lnTo>
                    <a:pt x="149027" y="21707"/>
                  </a:lnTo>
                  <a:lnTo>
                    <a:pt x="106009" y="24451"/>
                  </a:lnTo>
                  <a:lnTo>
                    <a:pt x="48567" y="29116"/>
                  </a:lnTo>
                  <a:lnTo>
                    <a:pt x="0" y="371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906072" y="4138261"/>
              <a:ext cx="354718" cy="420579"/>
            </a:xfrm>
            <a:custGeom>
              <a:avLst/>
              <a:gdLst/>
              <a:ahLst/>
              <a:cxnLst/>
              <a:rect l="0" t="0" r="0" b="0"/>
              <a:pathLst>
                <a:path w="354718" h="420579">
                  <a:moveTo>
                    <a:pt x="0" y="9967"/>
                  </a:moveTo>
                  <a:lnTo>
                    <a:pt x="37478" y="18300"/>
                  </a:lnTo>
                  <a:lnTo>
                    <a:pt x="94491" y="20061"/>
                  </a:lnTo>
                  <a:lnTo>
                    <a:pt x="153673" y="20409"/>
                  </a:lnTo>
                  <a:lnTo>
                    <a:pt x="210423" y="17359"/>
                  </a:lnTo>
                  <a:lnTo>
                    <a:pt x="273505" y="3705"/>
                  </a:lnTo>
                  <a:lnTo>
                    <a:pt x="327030" y="281"/>
                  </a:lnTo>
                  <a:lnTo>
                    <a:pt x="340852" y="0"/>
                  </a:lnTo>
                  <a:lnTo>
                    <a:pt x="348898" y="4492"/>
                  </a:lnTo>
                  <a:lnTo>
                    <a:pt x="353092" y="12166"/>
                  </a:lnTo>
                  <a:lnTo>
                    <a:pt x="354717" y="21962"/>
                  </a:lnTo>
                  <a:lnTo>
                    <a:pt x="337755" y="81664"/>
                  </a:lnTo>
                  <a:lnTo>
                    <a:pt x="318306" y="136045"/>
                  </a:lnTo>
                  <a:lnTo>
                    <a:pt x="287177" y="188916"/>
                  </a:lnTo>
                  <a:lnTo>
                    <a:pt x="267989" y="239464"/>
                  </a:lnTo>
                  <a:lnTo>
                    <a:pt x="252934" y="294509"/>
                  </a:lnTo>
                  <a:lnTo>
                    <a:pt x="244285" y="356031"/>
                  </a:lnTo>
                  <a:lnTo>
                    <a:pt x="234103" y="409652"/>
                  </a:lnTo>
                  <a:lnTo>
                    <a:pt x="231627" y="4205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779938" y="3948186"/>
              <a:ext cx="189513" cy="52644"/>
            </a:xfrm>
            <a:custGeom>
              <a:avLst/>
              <a:gdLst/>
              <a:ahLst/>
              <a:cxnLst/>
              <a:rect l="0" t="0" r="0" b="0"/>
              <a:pathLst>
                <a:path w="189513" h="52644">
                  <a:moveTo>
                    <a:pt x="189512" y="0"/>
                  </a:moveTo>
                  <a:lnTo>
                    <a:pt x="146821" y="3120"/>
                  </a:lnTo>
                  <a:lnTo>
                    <a:pt x="86275" y="19128"/>
                  </a:lnTo>
                  <a:lnTo>
                    <a:pt x="22944" y="44214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822052" y="4074528"/>
              <a:ext cx="231628" cy="52644"/>
            </a:xfrm>
            <a:custGeom>
              <a:avLst/>
              <a:gdLst/>
              <a:ahLst/>
              <a:cxnLst/>
              <a:rect l="0" t="0" r="0" b="0"/>
              <a:pathLst>
                <a:path w="231628" h="52644">
                  <a:moveTo>
                    <a:pt x="231627" y="0"/>
                  </a:moveTo>
                  <a:lnTo>
                    <a:pt x="176582" y="16788"/>
                  </a:lnTo>
                  <a:lnTo>
                    <a:pt x="117114" y="26084"/>
                  </a:lnTo>
                  <a:lnTo>
                    <a:pt x="65550" y="37734"/>
                  </a:lnTo>
                  <a:lnTo>
                    <a:pt x="19664" y="44369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455151" y="3642860"/>
              <a:ext cx="349328" cy="734181"/>
            </a:xfrm>
            <a:custGeom>
              <a:avLst/>
              <a:gdLst/>
              <a:ahLst/>
              <a:cxnLst/>
              <a:rect l="0" t="0" r="0" b="0"/>
              <a:pathLst>
                <a:path w="349328" h="734181">
                  <a:moveTo>
                    <a:pt x="188123" y="0"/>
                  </a:moveTo>
                  <a:lnTo>
                    <a:pt x="145462" y="54114"/>
                  </a:lnTo>
                  <a:lnTo>
                    <a:pt x="112236" y="106225"/>
                  </a:lnTo>
                  <a:lnTo>
                    <a:pt x="87779" y="155736"/>
                  </a:lnTo>
                  <a:lnTo>
                    <a:pt x="65715" y="207451"/>
                  </a:lnTo>
                  <a:lnTo>
                    <a:pt x="45704" y="260516"/>
                  </a:lnTo>
                  <a:lnTo>
                    <a:pt x="30486" y="314152"/>
                  </a:lnTo>
                  <a:lnTo>
                    <a:pt x="16215" y="374530"/>
                  </a:lnTo>
                  <a:lnTo>
                    <a:pt x="3301" y="423761"/>
                  </a:lnTo>
                  <a:lnTo>
                    <a:pt x="0" y="477679"/>
                  </a:lnTo>
                  <a:lnTo>
                    <a:pt x="192" y="534598"/>
                  </a:lnTo>
                  <a:lnTo>
                    <a:pt x="10144" y="593290"/>
                  </a:lnTo>
                  <a:lnTo>
                    <a:pt x="18945" y="625163"/>
                  </a:lnTo>
                  <a:lnTo>
                    <a:pt x="43630" y="667074"/>
                  </a:lnTo>
                  <a:lnTo>
                    <a:pt x="88160" y="711077"/>
                  </a:lnTo>
                  <a:lnTo>
                    <a:pt x="121590" y="727496"/>
                  </a:lnTo>
                  <a:lnTo>
                    <a:pt x="166720" y="734180"/>
                  </a:lnTo>
                  <a:lnTo>
                    <a:pt x="211548" y="730572"/>
                  </a:lnTo>
                  <a:lnTo>
                    <a:pt x="248876" y="716504"/>
                  </a:lnTo>
                  <a:lnTo>
                    <a:pt x="291761" y="682384"/>
                  </a:lnTo>
                  <a:lnTo>
                    <a:pt x="337409" y="621009"/>
                  </a:lnTo>
                  <a:lnTo>
                    <a:pt x="347279" y="600047"/>
                  </a:lnTo>
                  <a:lnTo>
                    <a:pt x="349327" y="579033"/>
                  </a:lnTo>
                  <a:lnTo>
                    <a:pt x="334885" y="515893"/>
                  </a:lnTo>
                  <a:lnTo>
                    <a:pt x="327051" y="496008"/>
                  </a:lnTo>
                  <a:lnTo>
                    <a:pt x="315769" y="479371"/>
                  </a:lnTo>
                  <a:lnTo>
                    <a:pt x="299837" y="467297"/>
                  </a:lnTo>
                  <a:lnTo>
                    <a:pt x="278718" y="459202"/>
                  </a:lnTo>
                  <a:lnTo>
                    <a:pt x="236283" y="455814"/>
                  </a:lnTo>
                  <a:lnTo>
                    <a:pt x="178391" y="467632"/>
                  </a:lnTo>
                  <a:lnTo>
                    <a:pt x="116724" y="484425"/>
                  </a:lnTo>
                  <a:lnTo>
                    <a:pt x="57694" y="502258"/>
                  </a:lnTo>
                  <a:lnTo>
                    <a:pt x="40724" y="5053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191180" y="3463875"/>
              <a:ext cx="983449" cy="997616"/>
            </a:xfrm>
            <a:custGeom>
              <a:avLst/>
              <a:gdLst/>
              <a:ahLst/>
              <a:cxnLst/>
              <a:rect l="0" t="0" r="0" b="0"/>
              <a:pathLst>
                <a:path w="983449" h="997616">
                  <a:moveTo>
                    <a:pt x="767949" y="136871"/>
                  </a:moveTo>
                  <a:lnTo>
                    <a:pt x="712904" y="90232"/>
                  </a:lnTo>
                  <a:lnTo>
                    <a:pt x="653437" y="52697"/>
                  </a:lnTo>
                  <a:lnTo>
                    <a:pt x="604168" y="39661"/>
                  </a:lnTo>
                  <a:lnTo>
                    <a:pt x="546344" y="25945"/>
                  </a:lnTo>
                  <a:lnTo>
                    <a:pt x="490939" y="22505"/>
                  </a:lnTo>
                  <a:lnTo>
                    <a:pt x="430069" y="22656"/>
                  </a:lnTo>
                  <a:lnTo>
                    <a:pt x="369919" y="29590"/>
                  </a:lnTo>
                  <a:lnTo>
                    <a:pt x="309607" y="42414"/>
                  </a:lnTo>
                  <a:lnTo>
                    <a:pt x="252700" y="62041"/>
                  </a:lnTo>
                  <a:lnTo>
                    <a:pt x="190108" y="108233"/>
                  </a:lnTo>
                  <a:lnTo>
                    <a:pt x="128183" y="161014"/>
                  </a:lnTo>
                  <a:lnTo>
                    <a:pt x="92111" y="210977"/>
                  </a:lnTo>
                  <a:lnTo>
                    <a:pt x="58084" y="273777"/>
                  </a:lnTo>
                  <a:lnTo>
                    <a:pt x="33887" y="318982"/>
                  </a:lnTo>
                  <a:lnTo>
                    <a:pt x="13793" y="379221"/>
                  </a:lnTo>
                  <a:lnTo>
                    <a:pt x="2564" y="432400"/>
                  </a:lnTo>
                  <a:lnTo>
                    <a:pt x="0" y="487965"/>
                  </a:lnTo>
                  <a:lnTo>
                    <a:pt x="663" y="544002"/>
                  </a:lnTo>
                  <a:lnTo>
                    <a:pt x="10846" y="603250"/>
                  </a:lnTo>
                  <a:lnTo>
                    <a:pt x="24123" y="665343"/>
                  </a:lnTo>
                  <a:lnTo>
                    <a:pt x="52960" y="728469"/>
                  </a:lnTo>
                  <a:lnTo>
                    <a:pt x="87231" y="787345"/>
                  </a:lnTo>
                  <a:lnTo>
                    <a:pt x="136247" y="850274"/>
                  </a:lnTo>
                  <a:lnTo>
                    <a:pt x="189807" y="903034"/>
                  </a:lnTo>
                  <a:lnTo>
                    <a:pt x="252134" y="947353"/>
                  </a:lnTo>
                  <a:lnTo>
                    <a:pt x="294183" y="970010"/>
                  </a:lnTo>
                  <a:lnTo>
                    <a:pt x="348199" y="985751"/>
                  </a:lnTo>
                  <a:lnTo>
                    <a:pt x="407532" y="995404"/>
                  </a:lnTo>
                  <a:lnTo>
                    <a:pt x="456308" y="997615"/>
                  </a:lnTo>
                  <a:lnTo>
                    <a:pt x="514712" y="988474"/>
                  </a:lnTo>
                  <a:lnTo>
                    <a:pt x="571308" y="975403"/>
                  </a:lnTo>
                  <a:lnTo>
                    <a:pt x="633260" y="954943"/>
                  </a:lnTo>
                  <a:lnTo>
                    <a:pt x="687661" y="929395"/>
                  </a:lnTo>
                  <a:lnTo>
                    <a:pt x="742298" y="901819"/>
                  </a:lnTo>
                  <a:lnTo>
                    <a:pt x="798930" y="861242"/>
                  </a:lnTo>
                  <a:lnTo>
                    <a:pt x="848978" y="807299"/>
                  </a:lnTo>
                  <a:lnTo>
                    <a:pt x="894087" y="747293"/>
                  </a:lnTo>
                  <a:lnTo>
                    <a:pt x="922023" y="694142"/>
                  </a:lnTo>
                  <a:lnTo>
                    <a:pt x="944743" y="638583"/>
                  </a:lnTo>
                  <a:lnTo>
                    <a:pt x="963355" y="582548"/>
                  </a:lnTo>
                  <a:lnTo>
                    <a:pt x="975177" y="526419"/>
                  </a:lnTo>
                  <a:lnTo>
                    <a:pt x="983448" y="470272"/>
                  </a:lnTo>
                  <a:lnTo>
                    <a:pt x="980706" y="414121"/>
                  </a:lnTo>
                  <a:lnTo>
                    <a:pt x="975832" y="357969"/>
                  </a:lnTo>
                  <a:lnTo>
                    <a:pt x="958361" y="301817"/>
                  </a:lnTo>
                  <a:lnTo>
                    <a:pt x="932380" y="245665"/>
                  </a:lnTo>
                  <a:lnTo>
                    <a:pt x="901598" y="189513"/>
                  </a:lnTo>
                  <a:lnTo>
                    <a:pt x="856480" y="133362"/>
                  </a:lnTo>
                  <a:lnTo>
                    <a:pt x="796982" y="71504"/>
                  </a:lnTo>
                  <a:lnTo>
                    <a:pt x="759784" y="40294"/>
                  </a:lnTo>
                  <a:lnTo>
                    <a:pt x="70477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2979564" y="387784"/>
            <a:ext cx="1937245" cy="759823"/>
            <a:chOff x="2979564" y="387784"/>
            <a:chExt cx="1937245" cy="759823"/>
          </a:xfrm>
        </p:grpSpPr>
        <p:sp>
          <p:nvSpPr>
            <p:cNvPr id="2" name="Freeform 1"/>
            <p:cNvSpPr/>
            <p:nvPr/>
          </p:nvSpPr>
          <p:spPr>
            <a:xfrm>
              <a:off x="2979564" y="387784"/>
              <a:ext cx="600126" cy="759823"/>
            </a:xfrm>
            <a:custGeom>
              <a:avLst/>
              <a:gdLst/>
              <a:ahLst/>
              <a:cxnLst/>
              <a:rect l="0" t="0" r="0" b="0"/>
              <a:pathLst>
                <a:path w="600126" h="759823">
                  <a:moveTo>
                    <a:pt x="0" y="759822"/>
                  </a:moveTo>
                  <a:lnTo>
                    <a:pt x="14655" y="706794"/>
                  </a:lnTo>
                  <a:lnTo>
                    <a:pt x="29368" y="655414"/>
                  </a:lnTo>
                  <a:lnTo>
                    <a:pt x="50472" y="596392"/>
                  </a:lnTo>
                  <a:lnTo>
                    <a:pt x="69905" y="538215"/>
                  </a:lnTo>
                  <a:lnTo>
                    <a:pt x="84172" y="475929"/>
                  </a:lnTo>
                  <a:lnTo>
                    <a:pt x="91621" y="418732"/>
                  </a:lnTo>
                  <a:lnTo>
                    <a:pt x="99726" y="357484"/>
                  </a:lnTo>
                  <a:lnTo>
                    <a:pt x="105357" y="301495"/>
                  </a:lnTo>
                  <a:lnTo>
                    <a:pt x="119795" y="238985"/>
                  </a:lnTo>
                  <a:lnTo>
                    <a:pt x="134624" y="176746"/>
                  </a:lnTo>
                  <a:lnTo>
                    <a:pt x="158871" y="121298"/>
                  </a:lnTo>
                  <a:lnTo>
                    <a:pt x="165575" y="109531"/>
                  </a:lnTo>
                  <a:lnTo>
                    <a:pt x="171215" y="107536"/>
                  </a:lnTo>
                  <a:lnTo>
                    <a:pt x="176145" y="112055"/>
                  </a:lnTo>
                  <a:lnTo>
                    <a:pt x="202912" y="173784"/>
                  </a:lnTo>
                  <a:lnTo>
                    <a:pt x="228685" y="227081"/>
                  </a:lnTo>
                  <a:lnTo>
                    <a:pt x="263288" y="290421"/>
                  </a:lnTo>
                  <a:lnTo>
                    <a:pt x="287412" y="315804"/>
                  </a:lnTo>
                  <a:lnTo>
                    <a:pt x="316786" y="335023"/>
                  </a:lnTo>
                  <a:lnTo>
                    <a:pt x="327005" y="339752"/>
                  </a:lnTo>
                  <a:lnTo>
                    <a:pt x="347717" y="341887"/>
                  </a:lnTo>
                  <a:lnTo>
                    <a:pt x="358153" y="340819"/>
                  </a:lnTo>
                  <a:lnTo>
                    <a:pt x="379108" y="330273"/>
                  </a:lnTo>
                  <a:lnTo>
                    <a:pt x="407517" y="304605"/>
                  </a:lnTo>
                  <a:lnTo>
                    <a:pt x="445299" y="251786"/>
                  </a:lnTo>
                  <a:lnTo>
                    <a:pt x="470583" y="195609"/>
                  </a:lnTo>
                  <a:lnTo>
                    <a:pt x="487189" y="138845"/>
                  </a:lnTo>
                  <a:lnTo>
                    <a:pt x="498162" y="88528"/>
                  </a:lnTo>
                  <a:lnTo>
                    <a:pt x="512350" y="28699"/>
                  </a:lnTo>
                  <a:lnTo>
                    <a:pt x="520565" y="0"/>
                  </a:lnTo>
                  <a:lnTo>
                    <a:pt x="520179" y="590"/>
                  </a:lnTo>
                  <a:lnTo>
                    <a:pt x="517800" y="11774"/>
                  </a:lnTo>
                  <a:lnTo>
                    <a:pt x="516273" y="63321"/>
                  </a:lnTo>
                  <a:lnTo>
                    <a:pt x="519128" y="113984"/>
                  </a:lnTo>
                  <a:lnTo>
                    <a:pt x="527383" y="167990"/>
                  </a:lnTo>
                  <a:lnTo>
                    <a:pt x="532700" y="212516"/>
                  </a:lnTo>
                  <a:lnTo>
                    <a:pt x="535063" y="259601"/>
                  </a:lnTo>
                  <a:lnTo>
                    <a:pt x="536393" y="320970"/>
                  </a:lnTo>
                  <a:lnTo>
                    <a:pt x="536788" y="370609"/>
                  </a:lnTo>
                  <a:lnTo>
                    <a:pt x="544156" y="429303"/>
                  </a:lnTo>
                  <a:lnTo>
                    <a:pt x="549945" y="485957"/>
                  </a:lnTo>
                  <a:lnTo>
                    <a:pt x="558740" y="534397"/>
                  </a:lnTo>
                  <a:lnTo>
                    <a:pt x="572193" y="596880"/>
                  </a:lnTo>
                  <a:lnTo>
                    <a:pt x="586116" y="650253"/>
                  </a:lnTo>
                  <a:lnTo>
                    <a:pt x="597011" y="692685"/>
                  </a:lnTo>
                  <a:lnTo>
                    <a:pt x="600125" y="71770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674445" y="737281"/>
              <a:ext cx="210571" cy="307737"/>
            </a:xfrm>
            <a:custGeom>
              <a:avLst/>
              <a:gdLst/>
              <a:ahLst/>
              <a:cxnLst/>
              <a:rect l="0" t="0" r="0" b="0"/>
              <a:pathLst>
                <a:path w="210571" h="307737">
                  <a:moveTo>
                    <a:pt x="0" y="168169"/>
                  </a:moveTo>
                  <a:lnTo>
                    <a:pt x="42692" y="165050"/>
                  </a:lnTo>
                  <a:lnTo>
                    <a:pt x="103238" y="149041"/>
                  </a:lnTo>
                  <a:lnTo>
                    <a:pt x="130502" y="137831"/>
                  </a:lnTo>
                  <a:lnTo>
                    <a:pt x="151978" y="118811"/>
                  </a:lnTo>
                  <a:lnTo>
                    <a:pt x="179239" y="74062"/>
                  </a:lnTo>
                  <a:lnTo>
                    <a:pt x="181828" y="49525"/>
                  </a:lnTo>
                  <a:lnTo>
                    <a:pt x="180880" y="36430"/>
                  </a:lnTo>
                  <a:lnTo>
                    <a:pt x="170469" y="15642"/>
                  </a:lnTo>
                  <a:lnTo>
                    <a:pt x="162779" y="6823"/>
                  </a:lnTo>
                  <a:lnTo>
                    <a:pt x="154143" y="2113"/>
                  </a:lnTo>
                  <a:lnTo>
                    <a:pt x="135189" y="0"/>
                  </a:lnTo>
                  <a:lnTo>
                    <a:pt x="118186" y="6080"/>
                  </a:lnTo>
                  <a:lnTo>
                    <a:pt x="66820" y="49219"/>
                  </a:lnTo>
                  <a:lnTo>
                    <a:pt x="39802" y="85401"/>
                  </a:lnTo>
                  <a:lnTo>
                    <a:pt x="27131" y="117129"/>
                  </a:lnTo>
                  <a:lnTo>
                    <a:pt x="22257" y="169179"/>
                  </a:lnTo>
                  <a:lnTo>
                    <a:pt x="23930" y="195524"/>
                  </a:lnTo>
                  <a:lnTo>
                    <a:pt x="44068" y="241033"/>
                  </a:lnTo>
                  <a:lnTo>
                    <a:pt x="70576" y="278229"/>
                  </a:lnTo>
                  <a:lnTo>
                    <a:pt x="90639" y="290394"/>
                  </a:lnTo>
                  <a:lnTo>
                    <a:pt x="136057" y="307736"/>
                  </a:lnTo>
                  <a:lnTo>
                    <a:pt x="196714" y="306204"/>
                  </a:lnTo>
                  <a:lnTo>
                    <a:pt x="210570" y="30504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003607" y="511264"/>
              <a:ext cx="218321" cy="517073"/>
            </a:xfrm>
            <a:custGeom>
              <a:avLst/>
              <a:gdLst/>
              <a:ahLst/>
              <a:cxnLst/>
              <a:rect l="0" t="0" r="0" b="0"/>
              <a:pathLst>
                <a:path w="218321" h="517073">
                  <a:moveTo>
                    <a:pt x="155149" y="446829"/>
                  </a:moveTo>
                  <a:lnTo>
                    <a:pt x="143696" y="392684"/>
                  </a:lnTo>
                  <a:lnTo>
                    <a:pt x="130400" y="343327"/>
                  </a:lnTo>
                  <a:lnTo>
                    <a:pt x="117243" y="324399"/>
                  </a:lnTo>
                  <a:lnTo>
                    <a:pt x="108822" y="316076"/>
                  </a:lnTo>
                  <a:lnTo>
                    <a:pt x="86986" y="306828"/>
                  </a:lnTo>
                  <a:lnTo>
                    <a:pt x="74612" y="304362"/>
                  </a:lnTo>
                  <a:lnTo>
                    <a:pt x="64023" y="305058"/>
                  </a:lnTo>
                  <a:lnTo>
                    <a:pt x="46019" y="312070"/>
                  </a:lnTo>
                  <a:lnTo>
                    <a:pt x="30218" y="329224"/>
                  </a:lnTo>
                  <a:lnTo>
                    <a:pt x="6599" y="372776"/>
                  </a:lnTo>
                  <a:lnTo>
                    <a:pt x="0" y="415788"/>
                  </a:lnTo>
                  <a:lnTo>
                    <a:pt x="6176" y="474319"/>
                  </a:lnTo>
                  <a:lnTo>
                    <a:pt x="12120" y="502721"/>
                  </a:lnTo>
                  <a:lnTo>
                    <a:pt x="17682" y="510996"/>
                  </a:lnTo>
                  <a:lnTo>
                    <a:pt x="24900" y="515343"/>
                  </a:lnTo>
                  <a:lnTo>
                    <a:pt x="33221" y="517072"/>
                  </a:lnTo>
                  <a:lnTo>
                    <a:pt x="51826" y="512753"/>
                  </a:lnTo>
                  <a:lnTo>
                    <a:pt x="70623" y="501865"/>
                  </a:lnTo>
                  <a:lnTo>
                    <a:pt x="109024" y="456286"/>
                  </a:lnTo>
                  <a:lnTo>
                    <a:pt x="136222" y="398335"/>
                  </a:lnTo>
                  <a:lnTo>
                    <a:pt x="152661" y="347062"/>
                  </a:lnTo>
                  <a:lnTo>
                    <a:pt x="168696" y="283622"/>
                  </a:lnTo>
                  <a:lnTo>
                    <a:pt x="179570" y="237164"/>
                  </a:lnTo>
                  <a:lnTo>
                    <a:pt x="190201" y="180765"/>
                  </a:lnTo>
                  <a:lnTo>
                    <a:pt x="195171" y="125190"/>
                  </a:lnTo>
                  <a:lnTo>
                    <a:pt x="189614" y="69650"/>
                  </a:lnTo>
                  <a:lnTo>
                    <a:pt x="181525" y="6493"/>
                  </a:lnTo>
                  <a:lnTo>
                    <a:pt x="177412" y="1193"/>
                  </a:lnTo>
                  <a:lnTo>
                    <a:pt x="172331" y="0"/>
                  </a:lnTo>
                  <a:lnTo>
                    <a:pt x="166603" y="1544"/>
                  </a:lnTo>
                  <a:lnTo>
                    <a:pt x="162785" y="7252"/>
                  </a:lnTo>
                  <a:lnTo>
                    <a:pt x="157412" y="37644"/>
                  </a:lnTo>
                  <a:lnTo>
                    <a:pt x="155596" y="92954"/>
                  </a:lnTo>
                  <a:lnTo>
                    <a:pt x="155281" y="145835"/>
                  </a:lnTo>
                  <a:lnTo>
                    <a:pt x="158308" y="196598"/>
                  </a:lnTo>
                  <a:lnTo>
                    <a:pt x="164222" y="256371"/>
                  </a:lnTo>
                  <a:lnTo>
                    <a:pt x="165246" y="312798"/>
                  </a:lnTo>
                  <a:lnTo>
                    <a:pt x="171139" y="368381"/>
                  </a:lnTo>
                  <a:lnTo>
                    <a:pt x="184781" y="431160"/>
                  </a:lnTo>
                  <a:lnTo>
                    <a:pt x="201104" y="469742"/>
                  </a:lnTo>
                  <a:lnTo>
                    <a:pt x="218320" y="48894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297822" y="800165"/>
              <a:ext cx="18863" cy="221100"/>
            </a:xfrm>
            <a:custGeom>
              <a:avLst/>
              <a:gdLst/>
              <a:ahLst/>
              <a:cxnLst/>
              <a:rect l="0" t="0" r="0" b="0"/>
              <a:pathLst>
                <a:path w="18863" h="221100">
                  <a:moveTo>
                    <a:pt x="8333" y="0"/>
                  </a:moveTo>
                  <a:lnTo>
                    <a:pt x="0" y="37478"/>
                  </a:lnTo>
                  <a:lnTo>
                    <a:pt x="1574" y="75446"/>
                  </a:lnTo>
                  <a:lnTo>
                    <a:pt x="6998" y="135786"/>
                  </a:lnTo>
                  <a:lnTo>
                    <a:pt x="16491" y="195393"/>
                  </a:lnTo>
                  <a:lnTo>
                    <a:pt x="18862" y="22109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316684" y="600124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432699" y="738869"/>
              <a:ext cx="210369" cy="271867"/>
            </a:xfrm>
            <a:custGeom>
              <a:avLst/>
              <a:gdLst/>
              <a:ahLst/>
              <a:cxnLst/>
              <a:rect l="0" t="0" r="0" b="0"/>
              <a:pathLst>
                <a:path w="210369" h="271867">
                  <a:moveTo>
                    <a:pt x="73498" y="166581"/>
                  </a:moveTo>
                  <a:lnTo>
                    <a:pt x="84676" y="155403"/>
                  </a:lnTo>
                  <a:lnTo>
                    <a:pt x="97217" y="126095"/>
                  </a:lnTo>
                  <a:lnTo>
                    <a:pt x="102752" y="87775"/>
                  </a:lnTo>
                  <a:lnTo>
                    <a:pt x="98803" y="46785"/>
                  </a:lnTo>
                  <a:lnTo>
                    <a:pt x="84635" y="10593"/>
                  </a:lnTo>
                  <a:lnTo>
                    <a:pt x="77413" y="4098"/>
                  </a:lnTo>
                  <a:lnTo>
                    <a:pt x="69089" y="937"/>
                  </a:lnTo>
                  <a:lnTo>
                    <a:pt x="60030" y="0"/>
                  </a:lnTo>
                  <a:lnTo>
                    <a:pt x="51651" y="2884"/>
                  </a:lnTo>
                  <a:lnTo>
                    <a:pt x="36102" y="15448"/>
                  </a:lnTo>
                  <a:lnTo>
                    <a:pt x="19783" y="42253"/>
                  </a:lnTo>
                  <a:lnTo>
                    <a:pt x="4959" y="91156"/>
                  </a:lnTo>
                  <a:lnTo>
                    <a:pt x="817" y="145877"/>
                  </a:lnTo>
                  <a:lnTo>
                    <a:pt x="0" y="201746"/>
                  </a:lnTo>
                  <a:lnTo>
                    <a:pt x="6127" y="226664"/>
                  </a:lnTo>
                  <a:lnTo>
                    <a:pt x="11036" y="238222"/>
                  </a:lnTo>
                  <a:lnTo>
                    <a:pt x="17819" y="244757"/>
                  </a:lnTo>
                  <a:lnTo>
                    <a:pt x="25850" y="247944"/>
                  </a:lnTo>
                  <a:lnTo>
                    <a:pt x="34713" y="248899"/>
                  </a:lnTo>
                  <a:lnTo>
                    <a:pt x="42962" y="246027"/>
                  </a:lnTo>
                  <a:lnTo>
                    <a:pt x="58366" y="233476"/>
                  </a:lnTo>
                  <a:lnTo>
                    <a:pt x="80192" y="206679"/>
                  </a:lnTo>
                  <a:lnTo>
                    <a:pt x="104116" y="144335"/>
                  </a:lnTo>
                  <a:lnTo>
                    <a:pt x="107948" y="130693"/>
                  </a:lnTo>
                  <a:lnTo>
                    <a:pt x="111672" y="126278"/>
                  </a:lnTo>
                  <a:lnTo>
                    <a:pt x="115325" y="128014"/>
                  </a:lnTo>
                  <a:lnTo>
                    <a:pt x="126055" y="152814"/>
                  </a:lnTo>
                  <a:lnTo>
                    <a:pt x="145750" y="197527"/>
                  </a:lnTo>
                  <a:lnTo>
                    <a:pt x="191771" y="258767"/>
                  </a:lnTo>
                  <a:lnTo>
                    <a:pt x="210368" y="27186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669063" y="690933"/>
              <a:ext cx="247746" cy="372446"/>
            </a:xfrm>
            <a:custGeom>
              <a:avLst/>
              <a:gdLst/>
              <a:ahLst/>
              <a:cxnLst/>
              <a:rect l="0" t="0" r="0" b="0"/>
              <a:pathLst>
                <a:path w="247746" h="372446">
                  <a:moveTo>
                    <a:pt x="5590" y="109232"/>
                  </a:moveTo>
                  <a:lnTo>
                    <a:pt x="0" y="126000"/>
                  </a:lnTo>
                  <a:lnTo>
                    <a:pt x="3272" y="181088"/>
                  </a:lnTo>
                  <a:lnTo>
                    <a:pt x="6073" y="236978"/>
                  </a:lnTo>
                  <a:lnTo>
                    <a:pt x="12622" y="289932"/>
                  </a:lnTo>
                  <a:lnTo>
                    <a:pt x="18546" y="347221"/>
                  </a:lnTo>
                  <a:lnTo>
                    <a:pt x="21247" y="359138"/>
                  </a:lnTo>
                  <a:lnTo>
                    <a:pt x="23047" y="362404"/>
                  </a:lnTo>
                  <a:lnTo>
                    <a:pt x="24247" y="359902"/>
                  </a:lnTo>
                  <a:lnTo>
                    <a:pt x="26331" y="308575"/>
                  </a:lnTo>
                  <a:lnTo>
                    <a:pt x="25383" y="261364"/>
                  </a:lnTo>
                  <a:lnTo>
                    <a:pt x="21415" y="199248"/>
                  </a:lnTo>
                  <a:lnTo>
                    <a:pt x="25613" y="141311"/>
                  </a:lnTo>
                  <a:lnTo>
                    <a:pt x="37519" y="90791"/>
                  </a:lnTo>
                  <a:lnTo>
                    <a:pt x="55267" y="38129"/>
                  </a:lnTo>
                  <a:lnTo>
                    <a:pt x="67053" y="15630"/>
                  </a:lnTo>
                  <a:lnTo>
                    <a:pt x="75811" y="8226"/>
                  </a:lnTo>
                  <a:lnTo>
                    <a:pt x="98020" y="0"/>
                  </a:lnTo>
                  <a:lnTo>
                    <a:pt x="120370" y="2583"/>
                  </a:lnTo>
                  <a:lnTo>
                    <a:pt x="131243" y="6547"/>
                  </a:lnTo>
                  <a:lnTo>
                    <a:pt x="163313" y="34483"/>
                  </a:lnTo>
                  <a:lnTo>
                    <a:pt x="183864" y="72397"/>
                  </a:lnTo>
                  <a:lnTo>
                    <a:pt x="201288" y="133195"/>
                  </a:lnTo>
                  <a:lnTo>
                    <a:pt x="219559" y="192456"/>
                  </a:lnTo>
                  <a:lnTo>
                    <a:pt x="226450" y="251017"/>
                  </a:lnTo>
                  <a:lnTo>
                    <a:pt x="237863" y="305739"/>
                  </a:lnTo>
                  <a:lnTo>
                    <a:pt x="244817" y="339812"/>
                  </a:lnTo>
                  <a:lnTo>
                    <a:pt x="247745" y="37244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421139" y="1828939"/>
            <a:ext cx="4042944" cy="550502"/>
            <a:chOff x="421139" y="1828939"/>
            <a:chExt cx="4042944" cy="550502"/>
          </a:xfrm>
        </p:grpSpPr>
        <p:sp>
          <p:nvSpPr>
            <p:cNvPr id="10" name="Freeform 9"/>
            <p:cNvSpPr/>
            <p:nvPr/>
          </p:nvSpPr>
          <p:spPr>
            <a:xfrm>
              <a:off x="421139" y="1828939"/>
              <a:ext cx="357970" cy="550502"/>
            </a:xfrm>
            <a:custGeom>
              <a:avLst/>
              <a:gdLst/>
              <a:ahLst/>
              <a:cxnLst/>
              <a:rect l="0" t="0" r="0" b="0"/>
              <a:pathLst>
                <a:path w="357970" h="550502">
                  <a:moveTo>
                    <a:pt x="0" y="550501"/>
                  </a:moveTo>
                  <a:lnTo>
                    <a:pt x="16789" y="488221"/>
                  </a:lnTo>
                  <a:lnTo>
                    <a:pt x="26085" y="425894"/>
                  </a:lnTo>
                  <a:lnTo>
                    <a:pt x="31669" y="366747"/>
                  </a:lnTo>
                  <a:lnTo>
                    <a:pt x="37330" y="320710"/>
                  </a:lnTo>
                  <a:lnTo>
                    <a:pt x="33808" y="263656"/>
                  </a:lnTo>
                  <a:lnTo>
                    <a:pt x="33414" y="204637"/>
                  </a:lnTo>
                  <a:lnTo>
                    <a:pt x="43169" y="141588"/>
                  </a:lnTo>
                  <a:lnTo>
                    <a:pt x="46327" y="126984"/>
                  </a:lnTo>
                  <a:lnTo>
                    <a:pt x="49602" y="120757"/>
                  </a:lnTo>
                  <a:lnTo>
                    <a:pt x="52955" y="120116"/>
                  </a:lnTo>
                  <a:lnTo>
                    <a:pt x="56361" y="123197"/>
                  </a:lnTo>
                  <a:lnTo>
                    <a:pt x="86293" y="181848"/>
                  </a:lnTo>
                  <a:lnTo>
                    <a:pt x="109896" y="215681"/>
                  </a:lnTo>
                  <a:lnTo>
                    <a:pt x="149624" y="252007"/>
                  </a:lnTo>
                  <a:lnTo>
                    <a:pt x="159411" y="255579"/>
                  </a:lnTo>
                  <a:lnTo>
                    <a:pt x="179644" y="256428"/>
                  </a:lnTo>
                  <a:lnTo>
                    <a:pt x="188783" y="252677"/>
                  </a:lnTo>
                  <a:lnTo>
                    <a:pt x="213993" y="229460"/>
                  </a:lnTo>
                  <a:lnTo>
                    <a:pt x="258074" y="166820"/>
                  </a:lnTo>
                  <a:lnTo>
                    <a:pt x="279052" y="104352"/>
                  </a:lnTo>
                  <a:lnTo>
                    <a:pt x="294461" y="48858"/>
                  </a:lnTo>
                  <a:lnTo>
                    <a:pt x="308770" y="3755"/>
                  </a:lnTo>
                  <a:lnTo>
                    <a:pt x="312301" y="0"/>
                  </a:lnTo>
                  <a:lnTo>
                    <a:pt x="315826" y="1007"/>
                  </a:lnTo>
                  <a:lnTo>
                    <a:pt x="319345" y="5187"/>
                  </a:lnTo>
                  <a:lnTo>
                    <a:pt x="324993" y="53923"/>
                  </a:lnTo>
                  <a:lnTo>
                    <a:pt x="322990" y="113637"/>
                  </a:lnTo>
                  <a:lnTo>
                    <a:pt x="317265" y="165509"/>
                  </a:lnTo>
                  <a:lnTo>
                    <a:pt x="316273" y="218061"/>
                  </a:lnTo>
                  <a:lnTo>
                    <a:pt x="315979" y="266907"/>
                  </a:lnTo>
                  <a:lnTo>
                    <a:pt x="321481" y="322194"/>
                  </a:lnTo>
                  <a:lnTo>
                    <a:pt x="330520" y="377440"/>
                  </a:lnTo>
                  <a:lnTo>
                    <a:pt x="336820" y="440104"/>
                  </a:lnTo>
                  <a:lnTo>
                    <a:pt x="344944" y="478666"/>
                  </a:lnTo>
                  <a:lnTo>
                    <a:pt x="357969" y="4978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884393" y="2147813"/>
              <a:ext cx="42115" cy="178986"/>
            </a:xfrm>
            <a:custGeom>
              <a:avLst/>
              <a:gdLst/>
              <a:ahLst/>
              <a:cxnLst/>
              <a:rect l="0" t="0" r="0" b="0"/>
              <a:pathLst>
                <a:path w="42115" h="178986">
                  <a:moveTo>
                    <a:pt x="0" y="0"/>
                  </a:moveTo>
                  <a:lnTo>
                    <a:pt x="11179" y="16768"/>
                  </a:lnTo>
                  <a:lnTo>
                    <a:pt x="22876" y="75445"/>
                  </a:lnTo>
                  <a:lnTo>
                    <a:pt x="29865" y="130196"/>
                  </a:lnTo>
                  <a:lnTo>
                    <a:pt x="42114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937036" y="200041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074681" y="1853777"/>
              <a:ext cx="220325" cy="494495"/>
            </a:xfrm>
            <a:custGeom>
              <a:avLst/>
              <a:gdLst/>
              <a:ahLst/>
              <a:cxnLst/>
              <a:rect l="0" t="0" r="0" b="0"/>
              <a:pathLst>
                <a:path w="220325" h="494495">
                  <a:moveTo>
                    <a:pt x="104510" y="378264"/>
                  </a:moveTo>
                  <a:lnTo>
                    <a:pt x="120151" y="360283"/>
                  </a:lnTo>
                  <a:lnTo>
                    <a:pt x="128229" y="343366"/>
                  </a:lnTo>
                  <a:lnTo>
                    <a:pt x="129480" y="324149"/>
                  </a:lnTo>
                  <a:lnTo>
                    <a:pt x="123743" y="266719"/>
                  </a:lnTo>
                  <a:lnTo>
                    <a:pt x="114618" y="248360"/>
                  </a:lnTo>
                  <a:lnTo>
                    <a:pt x="106569" y="243698"/>
                  </a:lnTo>
                  <a:lnTo>
                    <a:pt x="85148" y="241638"/>
                  </a:lnTo>
                  <a:lnTo>
                    <a:pt x="63150" y="247741"/>
                  </a:lnTo>
                  <a:lnTo>
                    <a:pt x="52370" y="252644"/>
                  </a:lnTo>
                  <a:lnTo>
                    <a:pt x="37273" y="267451"/>
                  </a:lnTo>
                  <a:lnTo>
                    <a:pt x="12460" y="311142"/>
                  </a:lnTo>
                  <a:lnTo>
                    <a:pt x="3147" y="351097"/>
                  </a:lnTo>
                  <a:lnTo>
                    <a:pt x="0" y="406520"/>
                  </a:lnTo>
                  <a:lnTo>
                    <a:pt x="1794" y="446168"/>
                  </a:lnTo>
                  <a:lnTo>
                    <a:pt x="10506" y="465375"/>
                  </a:lnTo>
                  <a:lnTo>
                    <a:pt x="34153" y="489343"/>
                  </a:lnTo>
                  <a:lnTo>
                    <a:pt x="43567" y="493261"/>
                  </a:lnTo>
                  <a:lnTo>
                    <a:pt x="63387" y="494494"/>
                  </a:lnTo>
                  <a:lnTo>
                    <a:pt x="80774" y="488024"/>
                  </a:lnTo>
                  <a:lnTo>
                    <a:pt x="111000" y="464806"/>
                  </a:lnTo>
                  <a:lnTo>
                    <a:pt x="138331" y="422048"/>
                  </a:lnTo>
                  <a:lnTo>
                    <a:pt x="159327" y="372355"/>
                  </a:lnTo>
                  <a:lnTo>
                    <a:pt x="180069" y="318085"/>
                  </a:lnTo>
                  <a:lnTo>
                    <a:pt x="193092" y="273570"/>
                  </a:lnTo>
                  <a:lnTo>
                    <a:pt x="195132" y="214825"/>
                  </a:lnTo>
                  <a:lnTo>
                    <a:pt x="198042" y="162942"/>
                  </a:lnTo>
                  <a:lnTo>
                    <a:pt x="198904" y="103115"/>
                  </a:lnTo>
                  <a:lnTo>
                    <a:pt x="199159" y="46524"/>
                  </a:lnTo>
                  <a:lnTo>
                    <a:pt x="193646" y="3890"/>
                  </a:lnTo>
                  <a:lnTo>
                    <a:pt x="189670" y="0"/>
                  </a:lnTo>
                  <a:lnTo>
                    <a:pt x="184680" y="2085"/>
                  </a:lnTo>
                  <a:lnTo>
                    <a:pt x="174067" y="15711"/>
                  </a:lnTo>
                  <a:lnTo>
                    <a:pt x="165450" y="33466"/>
                  </a:lnTo>
                  <a:lnTo>
                    <a:pt x="158792" y="90271"/>
                  </a:lnTo>
                  <a:lnTo>
                    <a:pt x="158808" y="140594"/>
                  </a:lnTo>
                  <a:lnTo>
                    <a:pt x="168701" y="203762"/>
                  </a:lnTo>
                  <a:lnTo>
                    <a:pt x="176331" y="256317"/>
                  </a:lnTo>
                  <a:lnTo>
                    <a:pt x="189415" y="314285"/>
                  </a:lnTo>
                  <a:lnTo>
                    <a:pt x="206375" y="373695"/>
                  </a:lnTo>
                  <a:lnTo>
                    <a:pt x="220324" y="4098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391668" y="1857541"/>
              <a:ext cx="229721" cy="521758"/>
            </a:xfrm>
            <a:custGeom>
              <a:avLst/>
              <a:gdLst/>
              <a:ahLst/>
              <a:cxnLst/>
              <a:rect l="0" t="0" r="0" b="0"/>
              <a:pathLst>
                <a:path w="229721" h="521758">
                  <a:moveTo>
                    <a:pt x="134964" y="342914"/>
                  </a:moveTo>
                  <a:lnTo>
                    <a:pt x="134964" y="320558"/>
                  </a:lnTo>
                  <a:lnTo>
                    <a:pt x="128725" y="303342"/>
                  </a:lnTo>
                  <a:lnTo>
                    <a:pt x="105655" y="273227"/>
                  </a:lnTo>
                  <a:lnTo>
                    <a:pt x="97877" y="270719"/>
                  </a:lnTo>
                  <a:lnTo>
                    <a:pt x="79876" y="274173"/>
                  </a:lnTo>
                  <a:lnTo>
                    <a:pt x="50011" y="294861"/>
                  </a:lnTo>
                  <a:lnTo>
                    <a:pt x="24525" y="323217"/>
                  </a:lnTo>
                  <a:lnTo>
                    <a:pt x="7745" y="359435"/>
                  </a:lnTo>
                  <a:lnTo>
                    <a:pt x="0" y="414765"/>
                  </a:lnTo>
                  <a:lnTo>
                    <a:pt x="1589" y="474567"/>
                  </a:lnTo>
                  <a:lnTo>
                    <a:pt x="7836" y="497353"/>
                  </a:lnTo>
                  <a:lnTo>
                    <a:pt x="18411" y="515279"/>
                  </a:lnTo>
                  <a:lnTo>
                    <a:pt x="26846" y="519825"/>
                  </a:lnTo>
                  <a:lnTo>
                    <a:pt x="48697" y="521757"/>
                  </a:lnTo>
                  <a:lnTo>
                    <a:pt x="67767" y="515597"/>
                  </a:lnTo>
                  <a:lnTo>
                    <a:pt x="104663" y="486989"/>
                  </a:lnTo>
                  <a:lnTo>
                    <a:pt x="144576" y="437967"/>
                  </a:lnTo>
                  <a:lnTo>
                    <a:pt x="173084" y="379411"/>
                  </a:lnTo>
                  <a:lnTo>
                    <a:pt x="190327" y="316589"/>
                  </a:lnTo>
                  <a:lnTo>
                    <a:pt x="203828" y="258296"/>
                  </a:lnTo>
                  <a:lnTo>
                    <a:pt x="207231" y="205148"/>
                  </a:lnTo>
                  <a:lnTo>
                    <a:pt x="208239" y="157555"/>
                  </a:lnTo>
                  <a:lnTo>
                    <a:pt x="208537" y="106929"/>
                  </a:lnTo>
                  <a:lnTo>
                    <a:pt x="205519" y="43660"/>
                  </a:lnTo>
                  <a:lnTo>
                    <a:pt x="199077" y="20399"/>
                  </a:lnTo>
                  <a:lnTo>
                    <a:pt x="188415" y="2263"/>
                  </a:lnTo>
                  <a:lnTo>
                    <a:pt x="182296" y="0"/>
                  </a:lnTo>
                  <a:lnTo>
                    <a:pt x="175877" y="2001"/>
                  </a:lnTo>
                  <a:lnTo>
                    <a:pt x="169258" y="6844"/>
                  </a:lnTo>
                  <a:lnTo>
                    <a:pt x="161904" y="24704"/>
                  </a:lnTo>
                  <a:lnTo>
                    <a:pt x="155626" y="86628"/>
                  </a:lnTo>
                  <a:lnTo>
                    <a:pt x="150184" y="120749"/>
                  </a:lnTo>
                  <a:lnTo>
                    <a:pt x="154521" y="173078"/>
                  </a:lnTo>
                  <a:lnTo>
                    <a:pt x="158696" y="226692"/>
                  </a:lnTo>
                  <a:lnTo>
                    <a:pt x="167342" y="276503"/>
                  </a:lnTo>
                  <a:lnTo>
                    <a:pt x="180744" y="329666"/>
                  </a:lnTo>
                  <a:lnTo>
                    <a:pt x="198155" y="384670"/>
                  </a:lnTo>
                  <a:lnTo>
                    <a:pt x="206333" y="403587"/>
                  </a:lnTo>
                  <a:lnTo>
                    <a:pt x="229720" y="4271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770737" y="1874072"/>
              <a:ext cx="29637" cy="473783"/>
            </a:xfrm>
            <a:custGeom>
              <a:avLst/>
              <a:gdLst/>
              <a:ahLst/>
              <a:cxnLst/>
              <a:rect l="0" t="0" r="0" b="0"/>
              <a:pathLst>
                <a:path w="29637" h="473783">
                  <a:moveTo>
                    <a:pt x="29636" y="0"/>
                  </a:moveTo>
                  <a:lnTo>
                    <a:pt x="21302" y="48931"/>
                  </a:lnTo>
                  <a:lnTo>
                    <a:pt x="13952" y="102472"/>
                  </a:lnTo>
                  <a:lnTo>
                    <a:pt x="10171" y="152805"/>
                  </a:lnTo>
                  <a:lnTo>
                    <a:pt x="3461" y="212172"/>
                  </a:lnTo>
                  <a:lnTo>
                    <a:pt x="5185" y="272238"/>
                  </a:lnTo>
                  <a:lnTo>
                    <a:pt x="684" y="320999"/>
                  </a:lnTo>
                  <a:lnTo>
                    <a:pt x="0" y="371321"/>
                  </a:lnTo>
                  <a:lnTo>
                    <a:pt x="6538" y="430840"/>
                  </a:lnTo>
                  <a:lnTo>
                    <a:pt x="8579" y="4737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889610" y="2099907"/>
              <a:ext cx="184505" cy="247948"/>
            </a:xfrm>
            <a:custGeom>
              <a:avLst/>
              <a:gdLst/>
              <a:ahLst/>
              <a:cxnLst/>
              <a:rect l="0" t="0" r="0" b="0"/>
              <a:pathLst>
                <a:path w="184505" h="247948">
                  <a:moveTo>
                    <a:pt x="5519" y="142663"/>
                  </a:moveTo>
                  <a:lnTo>
                    <a:pt x="42997" y="134329"/>
                  </a:lnTo>
                  <a:lnTo>
                    <a:pt x="88831" y="126978"/>
                  </a:lnTo>
                  <a:lnTo>
                    <a:pt x="121061" y="112019"/>
                  </a:lnTo>
                  <a:lnTo>
                    <a:pt x="169825" y="63182"/>
                  </a:lnTo>
                  <a:lnTo>
                    <a:pt x="173548" y="53411"/>
                  </a:lnTo>
                  <a:lnTo>
                    <a:pt x="174565" y="30075"/>
                  </a:lnTo>
                  <a:lnTo>
                    <a:pt x="170859" y="20811"/>
                  </a:lnTo>
                  <a:lnTo>
                    <a:pt x="157382" y="7398"/>
                  </a:lnTo>
                  <a:lnTo>
                    <a:pt x="133455" y="657"/>
                  </a:lnTo>
                  <a:lnTo>
                    <a:pt x="105663" y="0"/>
                  </a:lnTo>
                  <a:lnTo>
                    <a:pt x="81613" y="7507"/>
                  </a:lnTo>
                  <a:lnTo>
                    <a:pt x="53932" y="24888"/>
                  </a:lnTo>
                  <a:lnTo>
                    <a:pt x="30912" y="50444"/>
                  </a:lnTo>
                  <a:lnTo>
                    <a:pt x="14863" y="80244"/>
                  </a:lnTo>
                  <a:lnTo>
                    <a:pt x="3630" y="140566"/>
                  </a:lnTo>
                  <a:lnTo>
                    <a:pt x="0" y="162788"/>
                  </a:lnTo>
                  <a:lnTo>
                    <a:pt x="2286" y="184363"/>
                  </a:lnTo>
                  <a:lnTo>
                    <a:pt x="10321" y="202530"/>
                  </a:lnTo>
                  <a:lnTo>
                    <a:pt x="15740" y="210650"/>
                  </a:lnTo>
                  <a:lnTo>
                    <a:pt x="31119" y="222792"/>
                  </a:lnTo>
                  <a:lnTo>
                    <a:pt x="69588" y="240119"/>
                  </a:lnTo>
                  <a:lnTo>
                    <a:pt x="120557" y="246401"/>
                  </a:lnTo>
                  <a:lnTo>
                    <a:pt x="170139" y="247642"/>
                  </a:lnTo>
                  <a:lnTo>
                    <a:pt x="184504" y="2479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475660" y="2090045"/>
              <a:ext cx="195985" cy="278867"/>
            </a:xfrm>
            <a:custGeom>
              <a:avLst/>
              <a:gdLst/>
              <a:ahLst/>
              <a:cxnLst/>
              <a:rect l="0" t="0" r="0" b="0"/>
              <a:pathLst>
                <a:path w="195985" h="278867">
                  <a:moveTo>
                    <a:pt x="9065" y="89354"/>
                  </a:moveTo>
                  <a:lnTo>
                    <a:pt x="0" y="147970"/>
                  </a:lnTo>
                  <a:lnTo>
                    <a:pt x="6061" y="202144"/>
                  </a:lnTo>
                  <a:lnTo>
                    <a:pt x="11591" y="254786"/>
                  </a:lnTo>
                  <a:lnTo>
                    <a:pt x="14259" y="266322"/>
                  </a:lnTo>
                  <a:lnTo>
                    <a:pt x="16037" y="269334"/>
                  </a:lnTo>
                  <a:lnTo>
                    <a:pt x="17222" y="266662"/>
                  </a:lnTo>
                  <a:lnTo>
                    <a:pt x="19281" y="207806"/>
                  </a:lnTo>
                  <a:lnTo>
                    <a:pt x="19501" y="159416"/>
                  </a:lnTo>
                  <a:lnTo>
                    <a:pt x="19575" y="100550"/>
                  </a:lnTo>
                  <a:lnTo>
                    <a:pt x="21925" y="72103"/>
                  </a:lnTo>
                  <a:lnTo>
                    <a:pt x="36402" y="32120"/>
                  </a:lnTo>
                  <a:lnTo>
                    <a:pt x="48901" y="12834"/>
                  </a:lnTo>
                  <a:lnTo>
                    <a:pt x="57849" y="6755"/>
                  </a:lnTo>
                  <a:lnTo>
                    <a:pt x="80270" y="0"/>
                  </a:lnTo>
                  <a:lnTo>
                    <a:pt x="90460" y="539"/>
                  </a:lnTo>
                  <a:lnTo>
                    <a:pt x="108022" y="7376"/>
                  </a:lnTo>
                  <a:lnTo>
                    <a:pt x="131062" y="29969"/>
                  </a:lnTo>
                  <a:lnTo>
                    <a:pt x="158639" y="70214"/>
                  </a:lnTo>
                  <a:lnTo>
                    <a:pt x="180392" y="130103"/>
                  </a:lnTo>
                  <a:lnTo>
                    <a:pt x="193773" y="188953"/>
                  </a:lnTo>
                  <a:lnTo>
                    <a:pt x="195984" y="231428"/>
                  </a:lnTo>
                  <a:lnTo>
                    <a:pt x="188049" y="2788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780173" y="2105699"/>
              <a:ext cx="177115" cy="254000"/>
            </a:xfrm>
            <a:custGeom>
              <a:avLst/>
              <a:gdLst/>
              <a:ahLst/>
              <a:cxnLst/>
              <a:rect l="0" t="0" r="0" b="0"/>
              <a:pathLst>
                <a:path w="177115" h="254000">
                  <a:moveTo>
                    <a:pt x="9878" y="0"/>
                  </a:moveTo>
                  <a:lnTo>
                    <a:pt x="2643" y="27556"/>
                  </a:lnTo>
                  <a:lnTo>
                    <a:pt x="0" y="83779"/>
                  </a:lnTo>
                  <a:lnTo>
                    <a:pt x="5068" y="140291"/>
                  </a:lnTo>
                  <a:lnTo>
                    <a:pt x="17334" y="202580"/>
                  </a:lnTo>
                  <a:lnTo>
                    <a:pt x="24110" y="228076"/>
                  </a:lnTo>
                  <a:lnTo>
                    <a:pt x="29895" y="237449"/>
                  </a:lnTo>
                  <a:lnTo>
                    <a:pt x="45681" y="250982"/>
                  </a:lnTo>
                  <a:lnTo>
                    <a:pt x="54804" y="253889"/>
                  </a:lnTo>
                  <a:lnTo>
                    <a:pt x="74299" y="253999"/>
                  </a:lnTo>
                  <a:lnTo>
                    <a:pt x="105005" y="241895"/>
                  </a:lnTo>
                  <a:lnTo>
                    <a:pt x="130741" y="217902"/>
                  </a:lnTo>
                  <a:lnTo>
                    <a:pt x="164427" y="168035"/>
                  </a:lnTo>
                  <a:lnTo>
                    <a:pt x="172153" y="146042"/>
                  </a:lnTo>
                  <a:lnTo>
                    <a:pt x="177114" y="93795"/>
                  </a:lnTo>
                  <a:lnTo>
                    <a:pt x="174853" y="55477"/>
                  </a:lnTo>
                  <a:lnTo>
                    <a:pt x="16780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074321" y="2123656"/>
              <a:ext cx="315856" cy="223838"/>
            </a:xfrm>
            <a:custGeom>
              <a:avLst/>
              <a:gdLst/>
              <a:ahLst/>
              <a:cxnLst/>
              <a:rect l="0" t="0" r="0" b="0"/>
              <a:pathLst>
                <a:path w="315856" h="223838">
                  <a:moveTo>
                    <a:pt x="0" y="76799"/>
                  </a:moveTo>
                  <a:lnTo>
                    <a:pt x="8333" y="125730"/>
                  </a:lnTo>
                  <a:lnTo>
                    <a:pt x="10095" y="184861"/>
                  </a:lnTo>
                  <a:lnTo>
                    <a:pt x="15989" y="221902"/>
                  </a:lnTo>
                  <a:lnTo>
                    <a:pt x="17679" y="223837"/>
                  </a:lnTo>
                  <a:lnTo>
                    <a:pt x="20390" y="188036"/>
                  </a:lnTo>
                  <a:lnTo>
                    <a:pt x="28205" y="127886"/>
                  </a:lnTo>
                  <a:lnTo>
                    <a:pt x="34037" y="70817"/>
                  </a:lnTo>
                  <a:lnTo>
                    <a:pt x="40864" y="48404"/>
                  </a:lnTo>
                  <a:lnTo>
                    <a:pt x="51697" y="30644"/>
                  </a:lnTo>
                  <a:lnTo>
                    <a:pt x="59031" y="27312"/>
                  </a:lnTo>
                  <a:lnTo>
                    <a:pt x="67430" y="27430"/>
                  </a:lnTo>
                  <a:lnTo>
                    <a:pt x="76539" y="29849"/>
                  </a:lnTo>
                  <a:lnTo>
                    <a:pt x="92899" y="45014"/>
                  </a:lnTo>
                  <a:lnTo>
                    <a:pt x="133588" y="108368"/>
                  </a:lnTo>
                  <a:lnTo>
                    <a:pt x="138192" y="118902"/>
                  </a:lnTo>
                  <a:lnTo>
                    <a:pt x="141261" y="120076"/>
                  </a:lnTo>
                  <a:lnTo>
                    <a:pt x="143307" y="115009"/>
                  </a:lnTo>
                  <a:lnTo>
                    <a:pt x="158493" y="55400"/>
                  </a:lnTo>
                  <a:lnTo>
                    <a:pt x="166368" y="35703"/>
                  </a:lnTo>
                  <a:lnTo>
                    <a:pt x="177667" y="19150"/>
                  </a:lnTo>
                  <a:lnTo>
                    <a:pt x="193607" y="7114"/>
                  </a:lnTo>
                  <a:lnTo>
                    <a:pt x="202771" y="2266"/>
                  </a:lnTo>
                  <a:lnTo>
                    <a:pt x="222311" y="0"/>
                  </a:lnTo>
                  <a:lnTo>
                    <a:pt x="242695" y="4062"/>
                  </a:lnTo>
                  <a:lnTo>
                    <a:pt x="263452" y="13666"/>
                  </a:lnTo>
                  <a:lnTo>
                    <a:pt x="278137" y="31973"/>
                  </a:lnTo>
                  <a:lnTo>
                    <a:pt x="301010" y="94206"/>
                  </a:lnTo>
                  <a:lnTo>
                    <a:pt x="312576" y="142369"/>
                  </a:lnTo>
                  <a:lnTo>
                    <a:pt x="314884" y="179676"/>
                  </a:lnTo>
                  <a:lnTo>
                    <a:pt x="315855" y="2136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527046" y="1831958"/>
              <a:ext cx="290546" cy="492030"/>
            </a:xfrm>
            <a:custGeom>
              <a:avLst/>
              <a:gdLst/>
              <a:ahLst/>
              <a:cxnLst/>
              <a:rect l="0" t="0" r="0" b="0"/>
              <a:pathLst>
                <a:path w="290546" h="492030">
                  <a:moveTo>
                    <a:pt x="0" y="0"/>
                  </a:moveTo>
                  <a:lnTo>
                    <a:pt x="0" y="57264"/>
                  </a:lnTo>
                  <a:lnTo>
                    <a:pt x="5589" y="112567"/>
                  </a:lnTo>
                  <a:lnTo>
                    <a:pt x="14654" y="163205"/>
                  </a:lnTo>
                  <a:lnTo>
                    <a:pt x="28198" y="221491"/>
                  </a:lnTo>
                  <a:lnTo>
                    <a:pt x="38641" y="275807"/>
                  </a:lnTo>
                  <a:lnTo>
                    <a:pt x="47974" y="329465"/>
                  </a:lnTo>
                  <a:lnTo>
                    <a:pt x="51260" y="381239"/>
                  </a:lnTo>
                  <a:lnTo>
                    <a:pt x="55489" y="441248"/>
                  </a:lnTo>
                  <a:lnTo>
                    <a:pt x="58587" y="461662"/>
                  </a:lnTo>
                  <a:lnTo>
                    <a:pt x="57775" y="462193"/>
                  </a:lnTo>
                  <a:lnTo>
                    <a:pt x="56065" y="459037"/>
                  </a:lnTo>
                  <a:lnTo>
                    <a:pt x="53657" y="432239"/>
                  </a:lnTo>
                  <a:lnTo>
                    <a:pt x="61109" y="375982"/>
                  </a:lnTo>
                  <a:lnTo>
                    <a:pt x="71305" y="316841"/>
                  </a:lnTo>
                  <a:lnTo>
                    <a:pt x="92515" y="253940"/>
                  </a:lnTo>
                  <a:lnTo>
                    <a:pt x="103899" y="237255"/>
                  </a:lnTo>
                  <a:lnTo>
                    <a:pt x="112550" y="231869"/>
                  </a:lnTo>
                  <a:lnTo>
                    <a:pt x="134640" y="225886"/>
                  </a:lnTo>
                  <a:lnTo>
                    <a:pt x="167795" y="228106"/>
                  </a:lnTo>
                  <a:lnTo>
                    <a:pt x="205435" y="241762"/>
                  </a:lnTo>
                  <a:lnTo>
                    <a:pt x="235045" y="266216"/>
                  </a:lnTo>
                  <a:lnTo>
                    <a:pt x="280444" y="326647"/>
                  </a:lnTo>
                  <a:lnTo>
                    <a:pt x="290545" y="369226"/>
                  </a:lnTo>
                  <a:lnTo>
                    <a:pt x="287949" y="413297"/>
                  </a:lnTo>
                  <a:lnTo>
                    <a:pt x="279665" y="435592"/>
                  </a:lnTo>
                  <a:lnTo>
                    <a:pt x="267016" y="453299"/>
                  </a:lnTo>
                  <a:lnTo>
                    <a:pt x="240163" y="475252"/>
                  </a:lnTo>
                  <a:lnTo>
                    <a:pt x="220213" y="485354"/>
                  </a:lnTo>
                  <a:lnTo>
                    <a:pt x="183661" y="492029"/>
                  </a:lnTo>
                  <a:lnTo>
                    <a:pt x="124864" y="477803"/>
                  </a:lnTo>
                  <a:lnTo>
                    <a:pt x="105285" y="4737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895544" y="2052297"/>
              <a:ext cx="210571" cy="208162"/>
            </a:xfrm>
            <a:custGeom>
              <a:avLst/>
              <a:gdLst/>
              <a:ahLst/>
              <a:cxnLst/>
              <a:rect l="0" t="0" r="0" b="0"/>
              <a:pathLst>
                <a:path w="210571" h="208162">
                  <a:moveTo>
                    <a:pt x="0" y="106045"/>
                  </a:moveTo>
                  <a:lnTo>
                    <a:pt x="57264" y="106045"/>
                  </a:lnTo>
                  <a:lnTo>
                    <a:pt x="118156" y="100455"/>
                  </a:lnTo>
                  <a:lnTo>
                    <a:pt x="155502" y="91390"/>
                  </a:lnTo>
                  <a:lnTo>
                    <a:pt x="174787" y="78475"/>
                  </a:lnTo>
                  <a:lnTo>
                    <a:pt x="206231" y="47176"/>
                  </a:lnTo>
                  <a:lnTo>
                    <a:pt x="208847" y="39893"/>
                  </a:lnTo>
                  <a:lnTo>
                    <a:pt x="208252" y="32698"/>
                  </a:lnTo>
                  <a:lnTo>
                    <a:pt x="205515" y="25561"/>
                  </a:lnTo>
                  <a:lnTo>
                    <a:pt x="184895" y="4339"/>
                  </a:lnTo>
                  <a:lnTo>
                    <a:pt x="175906" y="806"/>
                  </a:lnTo>
                  <a:lnTo>
                    <a:pt x="156559" y="0"/>
                  </a:lnTo>
                  <a:lnTo>
                    <a:pt x="120347" y="6124"/>
                  </a:lnTo>
                  <a:lnTo>
                    <a:pt x="91160" y="20936"/>
                  </a:lnTo>
                  <a:lnTo>
                    <a:pt x="60337" y="48072"/>
                  </a:lnTo>
                  <a:lnTo>
                    <a:pt x="39975" y="77169"/>
                  </a:lnTo>
                  <a:lnTo>
                    <a:pt x="27182" y="116076"/>
                  </a:lnTo>
                  <a:lnTo>
                    <a:pt x="23779" y="147548"/>
                  </a:lnTo>
                  <a:lnTo>
                    <a:pt x="28506" y="171674"/>
                  </a:lnTo>
                  <a:lnTo>
                    <a:pt x="33042" y="181383"/>
                  </a:lnTo>
                  <a:lnTo>
                    <a:pt x="47440" y="195290"/>
                  </a:lnTo>
                  <a:lnTo>
                    <a:pt x="56193" y="200636"/>
                  </a:lnTo>
                  <a:lnTo>
                    <a:pt x="96458" y="208161"/>
                  </a:lnTo>
                  <a:lnTo>
                    <a:pt x="145655" y="202298"/>
                  </a:lnTo>
                  <a:lnTo>
                    <a:pt x="186049" y="192995"/>
                  </a:lnTo>
                  <a:lnTo>
                    <a:pt x="210570" y="1902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226866" y="1992721"/>
              <a:ext cx="237217" cy="283409"/>
            </a:xfrm>
            <a:custGeom>
              <a:avLst/>
              <a:gdLst/>
              <a:ahLst/>
              <a:cxnLst/>
              <a:rect l="0" t="0" r="0" b="0"/>
              <a:pathLst>
                <a:path w="237217" h="283409">
                  <a:moveTo>
                    <a:pt x="5589" y="91921"/>
                  </a:moveTo>
                  <a:lnTo>
                    <a:pt x="0" y="108688"/>
                  </a:lnTo>
                  <a:lnTo>
                    <a:pt x="376" y="126279"/>
                  </a:lnTo>
                  <a:lnTo>
                    <a:pt x="14478" y="184920"/>
                  </a:lnTo>
                  <a:lnTo>
                    <a:pt x="39313" y="247999"/>
                  </a:lnTo>
                  <a:lnTo>
                    <a:pt x="52112" y="283408"/>
                  </a:lnTo>
                  <a:lnTo>
                    <a:pt x="39839" y="229393"/>
                  </a:lnTo>
                  <a:lnTo>
                    <a:pt x="29599" y="175575"/>
                  </a:lnTo>
                  <a:lnTo>
                    <a:pt x="27230" y="119884"/>
                  </a:lnTo>
                  <a:lnTo>
                    <a:pt x="32409" y="77849"/>
                  </a:lnTo>
                  <a:lnTo>
                    <a:pt x="46941" y="41348"/>
                  </a:lnTo>
                  <a:lnTo>
                    <a:pt x="65692" y="25381"/>
                  </a:lnTo>
                  <a:lnTo>
                    <a:pt x="115858" y="5598"/>
                  </a:lnTo>
                  <a:lnTo>
                    <a:pt x="178063" y="0"/>
                  </a:lnTo>
                  <a:lnTo>
                    <a:pt x="237216" y="76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5339101" y="1631917"/>
            <a:ext cx="4753144" cy="1495047"/>
            <a:chOff x="5339101" y="1631917"/>
            <a:chExt cx="4753144" cy="1495047"/>
          </a:xfrm>
        </p:grpSpPr>
        <p:sp>
          <p:nvSpPr>
            <p:cNvPr id="24" name="Freeform 23"/>
            <p:cNvSpPr/>
            <p:nvPr/>
          </p:nvSpPr>
          <p:spPr>
            <a:xfrm>
              <a:off x="5339101" y="1631917"/>
              <a:ext cx="209418" cy="631710"/>
            </a:xfrm>
            <a:custGeom>
              <a:avLst/>
              <a:gdLst/>
              <a:ahLst/>
              <a:cxnLst/>
              <a:rect l="0" t="0" r="0" b="0"/>
              <a:pathLst>
                <a:path w="209418" h="631710">
                  <a:moveTo>
                    <a:pt x="209417" y="0"/>
                  </a:moveTo>
                  <a:lnTo>
                    <a:pt x="187060" y="0"/>
                  </a:lnTo>
                  <a:lnTo>
                    <a:pt x="156389" y="11178"/>
                  </a:lnTo>
                  <a:lnTo>
                    <a:pt x="99159" y="58563"/>
                  </a:lnTo>
                  <a:lnTo>
                    <a:pt x="58654" y="121922"/>
                  </a:lnTo>
                  <a:lnTo>
                    <a:pt x="28718" y="184641"/>
                  </a:lnTo>
                  <a:lnTo>
                    <a:pt x="7607" y="239113"/>
                  </a:lnTo>
                  <a:lnTo>
                    <a:pt x="1442" y="295196"/>
                  </a:lnTo>
                  <a:lnTo>
                    <a:pt x="0" y="340208"/>
                  </a:lnTo>
                  <a:lnTo>
                    <a:pt x="2308" y="399110"/>
                  </a:lnTo>
                  <a:lnTo>
                    <a:pt x="16850" y="461739"/>
                  </a:lnTo>
                  <a:lnTo>
                    <a:pt x="39591" y="521286"/>
                  </a:lnTo>
                  <a:lnTo>
                    <a:pt x="67120" y="566354"/>
                  </a:lnTo>
                  <a:lnTo>
                    <a:pt x="118401" y="612492"/>
                  </a:lnTo>
                  <a:lnTo>
                    <a:pt x="156774" y="6317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732441" y="1810901"/>
              <a:ext cx="16119" cy="357970"/>
            </a:xfrm>
            <a:custGeom>
              <a:avLst/>
              <a:gdLst/>
              <a:ahLst/>
              <a:cxnLst/>
              <a:rect l="0" t="0" r="0" b="0"/>
              <a:pathLst>
                <a:path w="16119" h="357970">
                  <a:moveTo>
                    <a:pt x="5590" y="0"/>
                  </a:moveTo>
                  <a:lnTo>
                    <a:pt x="0" y="62093"/>
                  </a:lnTo>
                  <a:lnTo>
                    <a:pt x="2114" y="111205"/>
                  </a:lnTo>
                  <a:lnTo>
                    <a:pt x="4903" y="173871"/>
                  </a:lnTo>
                  <a:lnTo>
                    <a:pt x="5386" y="219454"/>
                  </a:lnTo>
                  <a:lnTo>
                    <a:pt x="6699" y="272864"/>
                  </a:lnTo>
                  <a:lnTo>
                    <a:pt x="13911" y="324131"/>
                  </a:lnTo>
                  <a:lnTo>
                    <a:pt x="16118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569575" y="1768787"/>
              <a:ext cx="347441" cy="52644"/>
            </a:xfrm>
            <a:custGeom>
              <a:avLst/>
              <a:gdLst/>
              <a:ahLst/>
              <a:cxnLst/>
              <a:rect l="0" t="0" r="0" b="0"/>
              <a:pathLst>
                <a:path w="347441" h="52644">
                  <a:moveTo>
                    <a:pt x="347440" y="0"/>
                  </a:moveTo>
                  <a:lnTo>
                    <a:pt x="285160" y="16789"/>
                  </a:lnTo>
                  <a:lnTo>
                    <a:pt x="222833" y="26084"/>
                  </a:lnTo>
                  <a:lnTo>
                    <a:pt x="163686" y="31669"/>
                  </a:lnTo>
                  <a:lnTo>
                    <a:pt x="108848" y="42824"/>
                  </a:lnTo>
                  <a:lnTo>
                    <a:pt x="45876" y="51350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906487" y="1779316"/>
              <a:ext cx="178985" cy="379027"/>
            </a:xfrm>
            <a:custGeom>
              <a:avLst/>
              <a:gdLst/>
              <a:ahLst/>
              <a:cxnLst/>
              <a:rect l="0" t="0" r="0" b="0"/>
              <a:pathLst>
                <a:path w="178985" h="379027">
                  <a:moveTo>
                    <a:pt x="0" y="0"/>
                  </a:moveTo>
                  <a:lnTo>
                    <a:pt x="5589" y="62092"/>
                  </a:lnTo>
                  <a:lnTo>
                    <a:pt x="14654" y="111204"/>
                  </a:lnTo>
                  <a:lnTo>
                    <a:pt x="18211" y="153149"/>
                  </a:lnTo>
                  <a:lnTo>
                    <a:pt x="23333" y="210324"/>
                  </a:lnTo>
                  <a:lnTo>
                    <a:pt x="29956" y="272262"/>
                  </a:lnTo>
                  <a:lnTo>
                    <a:pt x="37329" y="323058"/>
                  </a:lnTo>
                  <a:lnTo>
                    <a:pt x="36584" y="321827"/>
                  </a:lnTo>
                  <a:lnTo>
                    <a:pt x="34918" y="316327"/>
                  </a:lnTo>
                  <a:lnTo>
                    <a:pt x="40649" y="281113"/>
                  </a:lnTo>
                  <a:lnTo>
                    <a:pt x="50909" y="246029"/>
                  </a:lnTo>
                  <a:lnTo>
                    <a:pt x="62011" y="227889"/>
                  </a:lnTo>
                  <a:lnTo>
                    <a:pt x="70586" y="222116"/>
                  </a:lnTo>
                  <a:lnTo>
                    <a:pt x="92592" y="215701"/>
                  </a:lnTo>
                  <a:lnTo>
                    <a:pt x="125701" y="217679"/>
                  </a:lnTo>
                  <a:lnTo>
                    <a:pt x="134103" y="222328"/>
                  </a:lnTo>
                  <a:lnTo>
                    <a:pt x="146559" y="236853"/>
                  </a:lnTo>
                  <a:lnTo>
                    <a:pt x="167883" y="288077"/>
                  </a:lnTo>
                  <a:lnTo>
                    <a:pt x="177523" y="351451"/>
                  </a:lnTo>
                  <a:lnTo>
                    <a:pt x="178984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159171" y="2000414"/>
              <a:ext cx="10529" cy="136872"/>
            </a:xfrm>
            <a:custGeom>
              <a:avLst/>
              <a:gdLst/>
              <a:ahLst/>
              <a:cxnLst/>
              <a:rect l="0" t="0" r="0" b="0"/>
              <a:pathLst>
                <a:path w="10529" h="136872">
                  <a:moveTo>
                    <a:pt x="0" y="0"/>
                  </a:moveTo>
                  <a:lnTo>
                    <a:pt x="0" y="57264"/>
                  </a:lnTo>
                  <a:lnTo>
                    <a:pt x="7235" y="120668"/>
                  </a:lnTo>
                  <a:lnTo>
                    <a:pt x="10528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169699" y="214781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169699" y="191618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253927" y="2000723"/>
              <a:ext cx="178985" cy="189205"/>
            </a:xfrm>
            <a:custGeom>
              <a:avLst/>
              <a:gdLst/>
              <a:ahLst/>
              <a:cxnLst/>
              <a:rect l="0" t="0" r="0" b="0"/>
              <a:pathLst>
                <a:path w="178985" h="189205">
                  <a:moveTo>
                    <a:pt x="0" y="10220"/>
                  </a:moveTo>
                  <a:lnTo>
                    <a:pt x="9065" y="68836"/>
                  </a:lnTo>
                  <a:lnTo>
                    <a:pt x="19815" y="121841"/>
                  </a:lnTo>
                  <a:lnTo>
                    <a:pt x="30644" y="145227"/>
                  </a:lnTo>
                  <a:lnTo>
                    <a:pt x="33297" y="147018"/>
                  </a:lnTo>
                  <a:lnTo>
                    <a:pt x="32042" y="98453"/>
                  </a:lnTo>
                  <a:lnTo>
                    <a:pt x="26433" y="39213"/>
                  </a:lnTo>
                  <a:lnTo>
                    <a:pt x="28150" y="26039"/>
                  </a:lnTo>
                  <a:lnTo>
                    <a:pt x="32805" y="16087"/>
                  </a:lnTo>
                  <a:lnTo>
                    <a:pt x="47336" y="1909"/>
                  </a:lnTo>
                  <a:lnTo>
                    <a:pt x="56124" y="0"/>
                  </a:lnTo>
                  <a:lnTo>
                    <a:pt x="75247" y="4118"/>
                  </a:lnTo>
                  <a:lnTo>
                    <a:pt x="92325" y="16866"/>
                  </a:lnTo>
                  <a:lnTo>
                    <a:pt x="122352" y="53646"/>
                  </a:lnTo>
                  <a:lnTo>
                    <a:pt x="146412" y="113482"/>
                  </a:lnTo>
                  <a:lnTo>
                    <a:pt x="168369" y="172259"/>
                  </a:lnTo>
                  <a:lnTo>
                    <a:pt x="178984" y="1892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485554" y="1789844"/>
              <a:ext cx="52644" cy="421141"/>
            </a:xfrm>
            <a:custGeom>
              <a:avLst/>
              <a:gdLst/>
              <a:ahLst/>
              <a:cxnLst/>
              <a:rect l="0" t="0" r="0" b="0"/>
              <a:pathLst>
                <a:path w="52644" h="421141">
                  <a:moveTo>
                    <a:pt x="0" y="0"/>
                  </a:moveTo>
                  <a:lnTo>
                    <a:pt x="0" y="48931"/>
                  </a:lnTo>
                  <a:lnTo>
                    <a:pt x="5589" y="108061"/>
                  </a:lnTo>
                  <a:lnTo>
                    <a:pt x="9065" y="161870"/>
                  </a:lnTo>
                  <a:lnTo>
                    <a:pt x="15684" y="211088"/>
                  </a:lnTo>
                  <a:lnTo>
                    <a:pt x="21165" y="268471"/>
                  </a:lnTo>
                  <a:lnTo>
                    <a:pt x="29181" y="321053"/>
                  </a:lnTo>
                  <a:lnTo>
                    <a:pt x="36700" y="375893"/>
                  </a:lnTo>
                  <a:lnTo>
                    <a:pt x="52643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526677" y="1916186"/>
              <a:ext cx="158919" cy="273742"/>
            </a:xfrm>
            <a:custGeom>
              <a:avLst/>
              <a:gdLst/>
              <a:ahLst/>
              <a:cxnLst/>
              <a:rect l="0" t="0" r="0" b="0"/>
              <a:pathLst>
                <a:path w="158919" h="273742">
                  <a:moveTo>
                    <a:pt x="106276" y="0"/>
                  </a:moveTo>
                  <a:lnTo>
                    <a:pt x="51188" y="58563"/>
                  </a:lnTo>
                  <a:lnTo>
                    <a:pt x="4902" y="116333"/>
                  </a:lnTo>
                  <a:lnTo>
                    <a:pt x="0" y="137102"/>
                  </a:lnTo>
                  <a:lnTo>
                    <a:pt x="330" y="147553"/>
                  </a:lnTo>
                  <a:lnTo>
                    <a:pt x="5230" y="156860"/>
                  </a:lnTo>
                  <a:lnTo>
                    <a:pt x="65550" y="210385"/>
                  </a:lnTo>
                  <a:lnTo>
                    <a:pt x="125898" y="248688"/>
                  </a:lnTo>
                  <a:lnTo>
                    <a:pt x="158918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903543" y="1976215"/>
              <a:ext cx="213722" cy="233305"/>
            </a:xfrm>
            <a:custGeom>
              <a:avLst/>
              <a:gdLst/>
              <a:ahLst/>
              <a:cxnLst/>
              <a:rect l="0" t="0" r="0" b="0"/>
              <a:pathLst>
                <a:path w="213722" h="233305">
                  <a:moveTo>
                    <a:pt x="150550" y="66313"/>
                  </a:moveTo>
                  <a:lnTo>
                    <a:pt x="140975" y="35031"/>
                  </a:lnTo>
                  <a:lnTo>
                    <a:pt x="130306" y="18875"/>
                  </a:lnTo>
                  <a:lnTo>
                    <a:pt x="114647" y="7015"/>
                  </a:lnTo>
                  <a:lnTo>
                    <a:pt x="105557" y="2214"/>
                  </a:lnTo>
                  <a:lnTo>
                    <a:pt x="86100" y="0"/>
                  </a:lnTo>
                  <a:lnTo>
                    <a:pt x="75998" y="1048"/>
                  </a:lnTo>
                  <a:lnTo>
                    <a:pt x="55415" y="11570"/>
                  </a:lnTo>
                  <a:lnTo>
                    <a:pt x="36907" y="27945"/>
                  </a:lnTo>
                  <a:lnTo>
                    <a:pt x="15495" y="67053"/>
                  </a:lnTo>
                  <a:lnTo>
                    <a:pt x="0" y="114162"/>
                  </a:lnTo>
                  <a:lnTo>
                    <a:pt x="398" y="154710"/>
                  </a:lnTo>
                  <a:lnTo>
                    <a:pt x="12182" y="201927"/>
                  </a:lnTo>
                  <a:lnTo>
                    <a:pt x="23152" y="223682"/>
                  </a:lnTo>
                  <a:lnTo>
                    <a:pt x="30523" y="229717"/>
                  </a:lnTo>
                  <a:lnTo>
                    <a:pt x="38947" y="232571"/>
                  </a:lnTo>
                  <a:lnTo>
                    <a:pt x="48072" y="233304"/>
                  </a:lnTo>
                  <a:lnTo>
                    <a:pt x="67569" y="227879"/>
                  </a:lnTo>
                  <a:lnTo>
                    <a:pt x="95158" y="211671"/>
                  </a:lnTo>
                  <a:lnTo>
                    <a:pt x="109553" y="197597"/>
                  </a:lnTo>
                  <a:lnTo>
                    <a:pt x="142060" y="138352"/>
                  </a:lnTo>
                  <a:lnTo>
                    <a:pt x="146864" y="108065"/>
                  </a:lnTo>
                  <a:lnTo>
                    <a:pt x="145753" y="108186"/>
                  </a:lnTo>
                  <a:lnTo>
                    <a:pt x="143843" y="111776"/>
                  </a:lnTo>
                  <a:lnTo>
                    <a:pt x="147959" y="128243"/>
                  </a:lnTo>
                  <a:lnTo>
                    <a:pt x="174499" y="189427"/>
                  </a:lnTo>
                  <a:lnTo>
                    <a:pt x="180554" y="197522"/>
                  </a:lnTo>
                  <a:lnTo>
                    <a:pt x="193521" y="206516"/>
                  </a:lnTo>
                  <a:lnTo>
                    <a:pt x="213721" y="2137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169907" y="1789844"/>
              <a:ext cx="207460" cy="399876"/>
            </a:xfrm>
            <a:custGeom>
              <a:avLst/>
              <a:gdLst/>
              <a:ahLst/>
              <a:cxnLst/>
              <a:rect l="0" t="0" r="0" b="0"/>
              <a:pathLst>
                <a:path w="207460" h="399876">
                  <a:moveTo>
                    <a:pt x="0" y="0"/>
                  </a:moveTo>
                  <a:lnTo>
                    <a:pt x="1170" y="50433"/>
                  </a:lnTo>
                  <a:lnTo>
                    <a:pt x="8405" y="107750"/>
                  </a:lnTo>
                  <a:lnTo>
                    <a:pt x="16788" y="166847"/>
                  </a:lnTo>
                  <a:lnTo>
                    <a:pt x="20962" y="217372"/>
                  </a:lnTo>
                  <a:lnTo>
                    <a:pt x="27917" y="274587"/>
                  </a:lnTo>
                  <a:lnTo>
                    <a:pt x="31668" y="326764"/>
                  </a:lnTo>
                  <a:lnTo>
                    <a:pt x="37329" y="357302"/>
                  </a:lnTo>
                  <a:lnTo>
                    <a:pt x="33807" y="340354"/>
                  </a:lnTo>
                  <a:lnTo>
                    <a:pt x="35143" y="292705"/>
                  </a:lnTo>
                  <a:lnTo>
                    <a:pt x="46326" y="238232"/>
                  </a:lnTo>
                  <a:lnTo>
                    <a:pt x="61950" y="207588"/>
                  </a:lnTo>
                  <a:lnTo>
                    <a:pt x="77835" y="194427"/>
                  </a:lnTo>
                  <a:lnTo>
                    <a:pt x="86985" y="189279"/>
                  </a:lnTo>
                  <a:lnTo>
                    <a:pt x="109630" y="186680"/>
                  </a:lnTo>
                  <a:lnTo>
                    <a:pt x="122219" y="187624"/>
                  </a:lnTo>
                  <a:lnTo>
                    <a:pt x="145567" y="198032"/>
                  </a:lnTo>
                  <a:lnTo>
                    <a:pt x="166472" y="215526"/>
                  </a:lnTo>
                  <a:lnTo>
                    <a:pt x="190225" y="251683"/>
                  </a:lnTo>
                  <a:lnTo>
                    <a:pt x="204021" y="293202"/>
                  </a:lnTo>
                  <a:lnTo>
                    <a:pt x="207459" y="339689"/>
                  </a:lnTo>
                  <a:lnTo>
                    <a:pt x="204118" y="365052"/>
                  </a:lnTo>
                  <a:lnTo>
                    <a:pt x="198080" y="375559"/>
                  </a:lnTo>
                  <a:lnTo>
                    <a:pt x="178892" y="393473"/>
                  </a:lnTo>
                  <a:lnTo>
                    <a:pt x="151646" y="399875"/>
                  </a:lnTo>
                  <a:lnTo>
                    <a:pt x="88513" y="392820"/>
                  </a:lnTo>
                  <a:lnTo>
                    <a:pt x="63170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425771" y="2010943"/>
              <a:ext cx="145088" cy="189427"/>
            </a:xfrm>
            <a:custGeom>
              <a:avLst/>
              <a:gdLst/>
              <a:ahLst/>
              <a:cxnLst/>
              <a:rect l="0" t="0" r="0" b="0"/>
              <a:pathLst>
                <a:path w="145088" h="189427">
                  <a:moveTo>
                    <a:pt x="133690" y="0"/>
                  </a:moveTo>
                  <a:lnTo>
                    <a:pt x="90998" y="3119"/>
                  </a:lnTo>
                  <a:lnTo>
                    <a:pt x="71432" y="9575"/>
                  </a:lnTo>
                  <a:lnTo>
                    <a:pt x="26908" y="44992"/>
                  </a:lnTo>
                  <a:lnTo>
                    <a:pt x="7554" y="74552"/>
                  </a:lnTo>
                  <a:lnTo>
                    <a:pt x="0" y="116716"/>
                  </a:lnTo>
                  <a:lnTo>
                    <a:pt x="4473" y="143121"/>
                  </a:lnTo>
                  <a:lnTo>
                    <a:pt x="20145" y="174597"/>
                  </a:lnTo>
                  <a:lnTo>
                    <a:pt x="26407" y="183078"/>
                  </a:lnTo>
                  <a:lnTo>
                    <a:pt x="35262" y="187563"/>
                  </a:lnTo>
                  <a:lnTo>
                    <a:pt x="57579" y="189426"/>
                  </a:lnTo>
                  <a:lnTo>
                    <a:pt x="90861" y="183898"/>
                  </a:lnTo>
                  <a:lnTo>
                    <a:pt x="109196" y="171809"/>
                  </a:lnTo>
                  <a:lnTo>
                    <a:pt x="140030" y="135453"/>
                  </a:lnTo>
                  <a:lnTo>
                    <a:pt x="145087" y="112064"/>
                  </a:lnTo>
                  <a:lnTo>
                    <a:pt x="138801" y="64510"/>
                  </a:lnTo>
                  <a:lnTo>
                    <a:pt x="123162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664746" y="2010943"/>
              <a:ext cx="162165" cy="182061"/>
            </a:xfrm>
            <a:custGeom>
              <a:avLst/>
              <a:gdLst/>
              <a:ahLst/>
              <a:cxnLst/>
              <a:rect l="0" t="0" r="0" b="0"/>
              <a:pathLst>
                <a:path w="162165" h="182061">
                  <a:moveTo>
                    <a:pt x="0" y="10528"/>
                  </a:moveTo>
                  <a:lnTo>
                    <a:pt x="0" y="69145"/>
                  </a:lnTo>
                  <a:lnTo>
                    <a:pt x="11453" y="125742"/>
                  </a:lnTo>
                  <a:lnTo>
                    <a:pt x="19129" y="145962"/>
                  </a:lnTo>
                  <a:lnTo>
                    <a:pt x="30339" y="162748"/>
                  </a:lnTo>
                  <a:lnTo>
                    <a:pt x="46239" y="174888"/>
                  </a:lnTo>
                  <a:lnTo>
                    <a:pt x="55393" y="179763"/>
                  </a:lnTo>
                  <a:lnTo>
                    <a:pt x="74921" y="182060"/>
                  </a:lnTo>
                  <a:lnTo>
                    <a:pt x="94130" y="178011"/>
                  </a:lnTo>
                  <a:lnTo>
                    <a:pt x="110466" y="168413"/>
                  </a:lnTo>
                  <a:lnTo>
                    <a:pt x="132816" y="144266"/>
                  </a:lnTo>
                  <a:lnTo>
                    <a:pt x="156931" y="82891"/>
                  </a:lnTo>
                  <a:lnTo>
                    <a:pt x="162164" y="56727"/>
                  </a:lnTo>
                  <a:lnTo>
                    <a:pt x="160590" y="33401"/>
                  </a:lnTo>
                  <a:lnTo>
                    <a:pt x="152872" y="17574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950479" y="1789844"/>
              <a:ext cx="19595" cy="400084"/>
            </a:xfrm>
            <a:custGeom>
              <a:avLst/>
              <a:gdLst/>
              <a:ahLst/>
              <a:cxnLst/>
              <a:rect l="0" t="0" r="0" b="0"/>
              <a:pathLst>
                <a:path w="19595" h="400084">
                  <a:moveTo>
                    <a:pt x="9065" y="0"/>
                  </a:moveTo>
                  <a:lnTo>
                    <a:pt x="5945" y="48931"/>
                  </a:lnTo>
                  <a:lnTo>
                    <a:pt x="0" y="108061"/>
                  </a:lnTo>
                  <a:lnTo>
                    <a:pt x="7063" y="170555"/>
                  </a:lnTo>
                  <a:lnTo>
                    <a:pt x="8472" y="217431"/>
                  </a:lnTo>
                  <a:lnTo>
                    <a:pt x="12009" y="272654"/>
                  </a:lnTo>
                  <a:lnTo>
                    <a:pt x="17347" y="322942"/>
                  </a:lnTo>
                  <a:lnTo>
                    <a:pt x="18928" y="364358"/>
                  </a:lnTo>
                  <a:lnTo>
                    <a:pt x="19594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812145" y="1905658"/>
              <a:ext cx="305327" cy="21058"/>
            </a:xfrm>
            <a:custGeom>
              <a:avLst/>
              <a:gdLst/>
              <a:ahLst/>
              <a:cxnLst/>
              <a:rect l="0" t="0" r="0" b="0"/>
              <a:pathLst>
                <a:path w="305327" h="21058">
                  <a:moveTo>
                    <a:pt x="305326" y="21057"/>
                  </a:moveTo>
                  <a:lnTo>
                    <a:pt x="248062" y="17937"/>
                  </a:lnTo>
                  <a:lnTo>
                    <a:pt x="187170" y="11992"/>
                  </a:lnTo>
                  <a:lnTo>
                    <a:pt x="134978" y="3582"/>
                  </a:lnTo>
                  <a:lnTo>
                    <a:pt x="82887" y="1061"/>
                  </a:lnTo>
                  <a:lnTo>
                    <a:pt x="28418" y="20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437789" y="1747730"/>
              <a:ext cx="48181" cy="452726"/>
            </a:xfrm>
            <a:custGeom>
              <a:avLst/>
              <a:gdLst/>
              <a:ahLst/>
              <a:cxnLst/>
              <a:rect l="0" t="0" r="0" b="0"/>
              <a:pathLst>
                <a:path w="48181" h="452726">
                  <a:moveTo>
                    <a:pt x="6066" y="0"/>
                  </a:moveTo>
                  <a:lnTo>
                    <a:pt x="0" y="50433"/>
                  </a:lnTo>
                  <a:lnTo>
                    <a:pt x="3749" y="105410"/>
                  </a:lnTo>
                  <a:lnTo>
                    <a:pt x="8727" y="167094"/>
                  </a:lnTo>
                  <a:lnTo>
                    <a:pt x="20629" y="224339"/>
                  </a:lnTo>
                  <a:lnTo>
                    <a:pt x="27009" y="279537"/>
                  </a:lnTo>
                  <a:lnTo>
                    <a:pt x="38323" y="334807"/>
                  </a:lnTo>
                  <a:lnTo>
                    <a:pt x="45259" y="385811"/>
                  </a:lnTo>
                  <a:lnTo>
                    <a:pt x="47314" y="424320"/>
                  </a:lnTo>
                  <a:lnTo>
                    <a:pt x="48180" y="452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306984" y="1947772"/>
              <a:ext cx="315856" cy="21058"/>
            </a:xfrm>
            <a:custGeom>
              <a:avLst/>
              <a:gdLst/>
              <a:ahLst/>
              <a:cxnLst/>
              <a:rect l="0" t="0" r="0" b="0"/>
              <a:pathLst>
                <a:path w="315856" h="21058">
                  <a:moveTo>
                    <a:pt x="315855" y="0"/>
                  </a:moveTo>
                  <a:lnTo>
                    <a:pt x="258591" y="0"/>
                  </a:lnTo>
                  <a:lnTo>
                    <a:pt x="197699" y="0"/>
                  </a:lnTo>
                  <a:lnTo>
                    <a:pt x="145507" y="7235"/>
                  </a:lnTo>
                  <a:lnTo>
                    <a:pt x="93416" y="10722"/>
                  </a:lnTo>
                  <a:lnTo>
                    <a:pt x="35827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638307" y="1705616"/>
              <a:ext cx="426730" cy="450714"/>
            </a:xfrm>
            <a:custGeom>
              <a:avLst/>
              <a:gdLst/>
              <a:ahLst/>
              <a:cxnLst/>
              <a:rect l="0" t="0" r="0" b="0"/>
              <a:pathLst>
                <a:path w="426730" h="450714">
                  <a:moveTo>
                    <a:pt x="5589" y="0"/>
                  </a:moveTo>
                  <a:lnTo>
                    <a:pt x="0" y="16768"/>
                  </a:lnTo>
                  <a:lnTo>
                    <a:pt x="4442" y="73026"/>
                  </a:lnTo>
                  <a:lnTo>
                    <a:pt x="12138" y="133811"/>
                  </a:lnTo>
                  <a:lnTo>
                    <a:pt x="16108" y="183017"/>
                  </a:lnTo>
                  <a:lnTo>
                    <a:pt x="27337" y="241566"/>
                  </a:lnTo>
                  <a:lnTo>
                    <a:pt x="35231" y="298191"/>
                  </a:lnTo>
                  <a:lnTo>
                    <a:pt x="44027" y="349541"/>
                  </a:lnTo>
                  <a:lnTo>
                    <a:pt x="46614" y="401485"/>
                  </a:lnTo>
                  <a:lnTo>
                    <a:pt x="46211" y="439363"/>
                  </a:lnTo>
                  <a:lnTo>
                    <a:pt x="44369" y="440308"/>
                  </a:lnTo>
                  <a:lnTo>
                    <a:pt x="41970" y="437428"/>
                  </a:lnTo>
                  <a:lnTo>
                    <a:pt x="37806" y="383496"/>
                  </a:lnTo>
                  <a:lnTo>
                    <a:pt x="37362" y="335117"/>
                  </a:lnTo>
                  <a:lnTo>
                    <a:pt x="42801" y="271957"/>
                  </a:lnTo>
                  <a:lnTo>
                    <a:pt x="51764" y="249161"/>
                  </a:lnTo>
                  <a:lnTo>
                    <a:pt x="57429" y="239807"/>
                  </a:lnTo>
                  <a:lnTo>
                    <a:pt x="65885" y="234741"/>
                  </a:lnTo>
                  <a:lnTo>
                    <a:pt x="87759" y="232231"/>
                  </a:lnTo>
                  <a:lnTo>
                    <a:pt x="113079" y="241254"/>
                  </a:lnTo>
                  <a:lnTo>
                    <a:pt x="137591" y="256963"/>
                  </a:lnTo>
                  <a:lnTo>
                    <a:pt x="156284" y="275643"/>
                  </a:lnTo>
                  <a:lnTo>
                    <a:pt x="174372" y="311479"/>
                  </a:lnTo>
                  <a:lnTo>
                    <a:pt x="182558" y="365510"/>
                  </a:lnTo>
                  <a:lnTo>
                    <a:pt x="187295" y="418124"/>
                  </a:lnTo>
                  <a:lnTo>
                    <a:pt x="189897" y="429658"/>
                  </a:lnTo>
                  <a:lnTo>
                    <a:pt x="191632" y="431498"/>
                  </a:lnTo>
                  <a:lnTo>
                    <a:pt x="200655" y="398663"/>
                  </a:lnTo>
                  <a:lnTo>
                    <a:pt x="224275" y="363278"/>
                  </a:lnTo>
                  <a:lnTo>
                    <a:pt x="259876" y="334928"/>
                  </a:lnTo>
                  <a:lnTo>
                    <a:pt x="321585" y="309278"/>
                  </a:lnTo>
                  <a:lnTo>
                    <a:pt x="374105" y="285758"/>
                  </a:lnTo>
                  <a:lnTo>
                    <a:pt x="388913" y="269723"/>
                  </a:lnTo>
                  <a:lnTo>
                    <a:pt x="394499" y="260534"/>
                  </a:lnTo>
                  <a:lnTo>
                    <a:pt x="395884" y="252068"/>
                  </a:lnTo>
                  <a:lnTo>
                    <a:pt x="394468" y="244085"/>
                  </a:lnTo>
                  <a:lnTo>
                    <a:pt x="391183" y="236423"/>
                  </a:lnTo>
                  <a:lnTo>
                    <a:pt x="378175" y="224790"/>
                  </a:lnTo>
                  <a:lnTo>
                    <a:pt x="369794" y="220050"/>
                  </a:lnTo>
                  <a:lnTo>
                    <a:pt x="344882" y="217903"/>
                  </a:lnTo>
                  <a:lnTo>
                    <a:pt x="316653" y="222018"/>
                  </a:lnTo>
                  <a:lnTo>
                    <a:pt x="292409" y="231646"/>
                  </a:lnTo>
                  <a:lnTo>
                    <a:pt x="264617" y="255809"/>
                  </a:lnTo>
                  <a:lnTo>
                    <a:pt x="247155" y="296374"/>
                  </a:lnTo>
                  <a:lnTo>
                    <a:pt x="240161" y="339849"/>
                  </a:lnTo>
                  <a:lnTo>
                    <a:pt x="243677" y="382366"/>
                  </a:lnTo>
                  <a:lnTo>
                    <a:pt x="252176" y="404297"/>
                  </a:lnTo>
                  <a:lnTo>
                    <a:pt x="264922" y="421843"/>
                  </a:lnTo>
                  <a:lnTo>
                    <a:pt x="282285" y="437440"/>
                  </a:lnTo>
                  <a:lnTo>
                    <a:pt x="311059" y="445932"/>
                  </a:lnTo>
                  <a:lnTo>
                    <a:pt x="360481" y="450713"/>
                  </a:lnTo>
                  <a:lnTo>
                    <a:pt x="398521" y="449010"/>
                  </a:lnTo>
                  <a:lnTo>
                    <a:pt x="426729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675067" y="2469924"/>
              <a:ext cx="294799" cy="308531"/>
            </a:xfrm>
            <a:custGeom>
              <a:avLst/>
              <a:gdLst/>
              <a:ahLst/>
              <a:cxnLst/>
              <a:rect l="0" t="0" r="0" b="0"/>
              <a:pathLst>
                <a:path w="294799" h="308531">
                  <a:moveTo>
                    <a:pt x="0" y="141143"/>
                  </a:moveTo>
                  <a:lnTo>
                    <a:pt x="8333" y="193193"/>
                  </a:lnTo>
                  <a:lnTo>
                    <a:pt x="9878" y="243133"/>
                  </a:lnTo>
                  <a:lnTo>
                    <a:pt x="10400" y="301929"/>
                  </a:lnTo>
                  <a:lnTo>
                    <a:pt x="9273" y="307995"/>
                  </a:lnTo>
                  <a:lnTo>
                    <a:pt x="7352" y="308530"/>
                  </a:lnTo>
                  <a:lnTo>
                    <a:pt x="4902" y="305377"/>
                  </a:lnTo>
                  <a:lnTo>
                    <a:pt x="646" y="242637"/>
                  </a:lnTo>
                  <a:lnTo>
                    <a:pt x="192" y="192662"/>
                  </a:lnTo>
                  <a:lnTo>
                    <a:pt x="5627" y="134552"/>
                  </a:lnTo>
                  <a:lnTo>
                    <a:pt x="19136" y="83212"/>
                  </a:lnTo>
                  <a:lnTo>
                    <a:pt x="30342" y="64313"/>
                  </a:lnTo>
                  <a:lnTo>
                    <a:pt x="46241" y="51234"/>
                  </a:lnTo>
                  <a:lnTo>
                    <a:pt x="55394" y="46109"/>
                  </a:lnTo>
                  <a:lnTo>
                    <a:pt x="63835" y="45032"/>
                  </a:lnTo>
                  <a:lnTo>
                    <a:pt x="79454" y="50074"/>
                  </a:lnTo>
                  <a:lnTo>
                    <a:pt x="91075" y="63233"/>
                  </a:lnTo>
                  <a:lnTo>
                    <a:pt x="108067" y="105866"/>
                  </a:lnTo>
                  <a:lnTo>
                    <a:pt x="114283" y="149989"/>
                  </a:lnTo>
                  <a:lnTo>
                    <a:pt x="127177" y="89468"/>
                  </a:lnTo>
                  <a:lnTo>
                    <a:pt x="145170" y="35985"/>
                  </a:lnTo>
                  <a:lnTo>
                    <a:pt x="156547" y="14858"/>
                  </a:lnTo>
                  <a:lnTo>
                    <a:pt x="165196" y="7820"/>
                  </a:lnTo>
                  <a:lnTo>
                    <a:pt x="187284" y="0"/>
                  </a:lnTo>
                  <a:lnTo>
                    <a:pt x="197386" y="254"/>
                  </a:lnTo>
                  <a:lnTo>
                    <a:pt x="214849" y="6776"/>
                  </a:lnTo>
                  <a:lnTo>
                    <a:pt x="237835" y="29191"/>
                  </a:lnTo>
                  <a:lnTo>
                    <a:pt x="265392" y="76612"/>
                  </a:lnTo>
                  <a:lnTo>
                    <a:pt x="283314" y="134159"/>
                  </a:lnTo>
                  <a:lnTo>
                    <a:pt x="292529" y="195915"/>
                  </a:lnTo>
                  <a:lnTo>
                    <a:pt x="294798" y="2358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994992" y="2530761"/>
              <a:ext cx="182545" cy="230724"/>
            </a:xfrm>
            <a:custGeom>
              <a:avLst/>
              <a:gdLst/>
              <a:ahLst/>
              <a:cxnLst/>
              <a:rect l="0" t="0" r="0" b="0"/>
              <a:pathLst>
                <a:path w="182545" h="230724">
                  <a:moveTo>
                    <a:pt x="27515" y="90834"/>
                  </a:moveTo>
                  <a:lnTo>
                    <a:pt x="64994" y="82501"/>
                  </a:lnTo>
                  <a:lnTo>
                    <a:pt x="116418" y="80739"/>
                  </a:lnTo>
                  <a:lnTo>
                    <a:pt x="152123" y="69256"/>
                  </a:lnTo>
                  <a:lnTo>
                    <a:pt x="179340" y="51036"/>
                  </a:lnTo>
                  <a:lnTo>
                    <a:pt x="182544" y="44415"/>
                  </a:lnTo>
                  <a:lnTo>
                    <a:pt x="182341" y="37661"/>
                  </a:lnTo>
                  <a:lnTo>
                    <a:pt x="179866" y="30819"/>
                  </a:lnTo>
                  <a:lnTo>
                    <a:pt x="159614" y="10011"/>
                  </a:lnTo>
                  <a:lnTo>
                    <a:pt x="138088" y="2271"/>
                  </a:lnTo>
                  <a:lnTo>
                    <a:pt x="114094" y="0"/>
                  </a:lnTo>
                  <a:lnTo>
                    <a:pt x="91732" y="2890"/>
                  </a:lnTo>
                  <a:lnTo>
                    <a:pt x="59410" y="16684"/>
                  </a:lnTo>
                  <a:lnTo>
                    <a:pt x="33196" y="41178"/>
                  </a:lnTo>
                  <a:lnTo>
                    <a:pt x="10612" y="70662"/>
                  </a:lnTo>
                  <a:lnTo>
                    <a:pt x="2456" y="94347"/>
                  </a:lnTo>
                  <a:lnTo>
                    <a:pt x="0" y="120472"/>
                  </a:lnTo>
                  <a:lnTo>
                    <a:pt x="6365" y="160317"/>
                  </a:lnTo>
                  <a:lnTo>
                    <a:pt x="16555" y="183717"/>
                  </a:lnTo>
                  <a:lnTo>
                    <a:pt x="41035" y="211032"/>
                  </a:lnTo>
                  <a:lnTo>
                    <a:pt x="76105" y="228354"/>
                  </a:lnTo>
                  <a:lnTo>
                    <a:pt x="99413" y="230723"/>
                  </a:lnTo>
                  <a:lnTo>
                    <a:pt x="129146" y="225480"/>
                  </a:lnTo>
                  <a:lnTo>
                    <a:pt x="153857" y="2171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225419" y="2341971"/>
              <a:ext cx="197173" cy="459005"/>
            </a:xfrm>
            <a:custGeom>
              <a:avLst/>
              <a:gdLst/>
              <a:ahLst/>
              <a:cxnLst/>
              <a:rect l="0" t="0" r="0" b="0"/>
              <a:pathLst>
                <a:path w="197173" h="459005">
                  <a:moveTo>
                    <a:pt x="134000" y="321738"/>
                  </a:moveTo>
                  <a:lnTo>
                    <a:pt x="139590" y="299382"/>
                  </a:lnTo>
                  <a:lnTo>
                    <a:pt x="136095" y="279047"/>
                  </a:lnTo>
                  <a:lnTo>
                    <a:pt x="131887" y="268711"/>
                  </a:lnTo>
                  <a:lnTo>
                    <a:pt x="117854" y="254107"/>
                  </a:lnTo>
                  <a:lnTo>
                    <a:pt x="109198" y="248575"/>
                  </a:lnTo>
                  <a:lnTo>
                    <a:pt x="90222" y="245547"/>
                  </a:lnTo>
                  <a:lnTo>
                    <a:pt x="70089" y="249271"/>
                  </a:lnTo>
                  <a:lnTo>
                    <a:pt x="49443" y="258725"/>
                  </a:lnTo>
                  <a:lnTo>
                    <a:pt x="23678" y="282791"/>
                  </a:lnTo>
                  <a:lnTo>
                    <a:pt x="6816" y="312148"/>
                  </a:lnTo>
                  <a:lnTo>
                    <a:pt x="0" y="354252"/>
                  </a:lnTo>
                  <a:lnTo>
                    <a:pt x="3569" y="398183"/>
                  </a:lnTo>
                  <a:lnTo>
                    <a:pt x="12081" y="420444"/>
                  </a:lnTo>
                  <a:lnTo>
                    <a:pt x="36609" y="453800"/>
                  </a:lnTo>
                  <a:lnTo>
                    <a:pt x="45675" y="457742"/>
                  </a:lnTo>
                  <a:lnTo>
                    <a:pt x="68229" y="459004"/>
                  </a:lnTo>
                  <a:lnTo>
                    <a:pt x="87612" y="452545"/>
                  </a:lnTo>
                  <a:lnTo>
                    <a:pt x="105194" y="439536"/>
                  </a:lnTo>
                  <a:lnTo>
                    <a:pt x="133654" y="404735"/>
                  </a:lnTo>
                  <a:lnTo>
                    <a:pt x="161705" y="347405"/>
                  </a:lnTo>
                  <a:lnTo>
                    <a:pt x="178857" y="284824"/>
                  </a:lnTo>
                  <a:lnTo>
                    <a:pt x="192341" y="226579"/>
                  </a:lnTo>
                  <a:lnTo>
                    <a:pt x="195741" y="171101"/>
                  </a:lnTo>
                  <a:lnTo>
                    <a:pt x="195578" y="111379"/>
                  </a:lnTo>
                  <a:lnTo>
                    <a:pt x="188640" y="58458"/>
                  </a:lnTo>
                  <a:lnTo>
                    <a:pt x="178006" y="20681"/>
                  </a:lnTo>
                  <a:lnTo>
                    <a:pt x="166817" y="2322"/>
                  </a:lnTo>
                  <a:lnTo>
                    <a:pt x="161726" y="0"/>
                  </a:lnTo>
                  <a:lnTo>
                    <a:pt x="157164" y="1961"/>
                  </a:lnTo>
                  <a:lnTo>
                    <a:pt x="152953" y="6778"/>
                  </a:lnTo>
                  <a:lnTo>
                    <a:pt x="148273" y="24608"/>
                  </a:lnTo>
                  <a:lnTo>
                    <a:pt x="148758" y="64074"/>
                  </a:lnTo>
                  <a:lnTo>
                    <a:pt x="153191" y="115932"/>
                  </a:lnTo>
                  <a:lnTo>
                    <a:pt x="157624" y="175751"/>
                  </a:lnTo>
                  <a:lnTo>
                    <a:pt x="166346" y="234809"/>
                  </a:lnTo>
                  <a:lnTo>
                    <a:pt x="176340" y="286233"/>
                  </a:lnTo>
                  <a:lnTo>
                    <a:pt x="190197" y="339942"/>
                  </a:lnTo>
                  <a:lnTo>
                    <a:pt x="197172" y="3849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538404" y="2568953"/>
              <a:ext cx="21058" cy="200042"/>
            </a:xfrm>
            <a:custGeom>
              <a:avLst/>
              <a:gdLst/>
              <a:ahLst/>
              <a:cxnLst/>
              <a:rect l="0" t="0" r="0" b="0"/>
              <a:pathLst>
                <a:path w="21058" h="200042">
                  <a:moveTo>
                    <a:pt x="0" y="0"/>
                  </a:moveTo>
                  <a:lnTo>
                    <a:pt x="5589" y="58617"/>
                  </a:lnTo>
                  <a:lnTo>
                    <a:pt x="10723" y="120027"/>
                  </a:lnTo>
                  <a:lnTo>
                    <a:pt x="18669" y="172191"/>
                  </a:lnTo>
                  <a:lnTo>
                    <a:pt x="21057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527876" y="244261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657021" y="2579474"/>
              <a:ext cx="197239" cy="189521"/>
            </a:xfrm>
            <a:custGeom>
              <a:avLst/>
              <a:gdLst/>
              <a:ahLst/>
              <a:cxnLst/>
              <a:rect l="0" t="0" r="0" b="0"/>
              <a:pathLst>
                <a:path w="197239" h="189521">
                  <a:moveTo>
                    <a:pt x="91953" y="136878"/>
                  </a:moveTo>
                  <a:lnTo>
                    <a:pt x="91953" y="82733"/>
                  </a:lnTo>
                  <a:lnTo>
                    <a:pt x="86364" y="33376"/>
                  </a:lnTo>
                  <a:lnTo>
                    <a:pt x="71709" y="6125"/>
                  </a:lnTo>
                  <a:lnTo>
                    <a:pt x="64420" y="1746"/>
                  </a:lnTo>
                  <a:lnTo>
                    <a:pt x="46961" y="0"/>
                  </a:lnTo>
                  <a:lnTo>
                    <a:pt x="38561" y="3512"/>
                  </a:lnTo>
                  <a:lnTo>
                    <a:pt x="22990" y="16773"/>
                  </a:lnTo>
                  <a:lnTo>
                    <a:pt x="6659" y="43969"/>
                  </a:lnTo>
                  <a:lnTo>
                    <a:pt x="0" y="85433"/>
                  </a:lnTo>
                  <a:lnTo>
                    <a:pt x="6156" y="142270"/>
                  </a:lnTo>
                  <a:lnTo>
                    <a:pt x="12097" y="166181"/>
                  </a:lnTo>
                  <a:lnTo>
                    <a:pt x="17659" y="175130"/>
                  </a:lnTo>
                  <a:lnTo>
                    <a:pt x="33197" y="188194"/>
                  </a:lnTo>
                  <a:lnTo>
                    <a:pt x="41084" y="188636"/>
                  </a:lnTo>
                  <a:lnTo>
                    <a:pt x="48682" y="185421"/>
                  </a:lnTo>
                  <a:lnTo>
                    <a:pt x="77686" y="160635"/>
                  </a:lnTo>
                  <a:lnTo>
                    <a:pt x="93315" y="134558"/>
                  </a:lnTo>
                  <a:lnTo>
                    <a:pt x="101841" y="94089"/>
                  </a:lnTo>
                  <a:lnTo>
                    <a:pt x="104393" y="94314"/>
                  </a:lnTo>
                  <a:lnTo>
                    <a:pt x="132039" y="130354"/>
                  </a:lnTo>
                  <a:lnTo>
                    <a:pt x="147114" y="156002"/>
                  </a:lnTo>
                  <a:lnTo>
                    <a:pt x="160922" y="169944"/>
                  </a:lnTo>
                  <a:lnTo>
                    <a:pt x="197238" y="1895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854259" y="277952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854259" y="2568331"/>
              <a:ext cx="200042" cy="209599"/>
            </a:xfrm>
            <a:custGeom>
              <a:avLst/>
              <a:gdLst/>
              <a:ahLst/>
              <a:cxnLst/>
              <a:rect l="0" t="0" r="0" b="0"/>
              <a:pathLst>
                <a:path w="200042" h="209599">
                  <a:moveTo>
                    <a:pt x="0" y="53264"/>
                  </a:moveTo>
                  <a:lnTo>
                    <a:pt x="3119" y="110529"/>
                  </a:lnTo>
                  <a:lnTo>
                    <a:pt x="14654" y="165832"/>
                  </a:lnTo>
                  <a:lnTo>
                    <a:pt x="19792" y="209598"/>
                  </a:lnTo>
                  <a:lnTo>
                    <a:pt x="20494" y="201905"/>
                  </a:lnTo>
                  <a:lnTo>
                    <a:pt x="12649" y="145874"/>
                  </a:lnTo>
                  <a:lnTo>
                    <a:pt x="10947" y="91445"/>
                  </a:lnTo>
                  <a:lnTo>
                    <a:pt x="22036" y="33076"/>
                  </a:lnTo>
                  <a:lnTo>
                    <a:pt x="25219" y="22258"/>
                  </a:lnTo>
                  <a:lnTo>
                    <a:pt x="32020" y="13876"/>
                  </a:lnTo>
                  <a:lnTo>
                    <a:pt x="52056" y="1443"/>
                  </a:lnTo>
                  <a:lnTo>
                    <a:pt x="61610" y="0"/>
                  </a:lnTo>
                  <a:lnTo>
                    <a:pt x="78465" y="4635"/>
                  </a:lnTo>
                  <a:lnTo>
                    <a:pt x="128224" y="54541"/>
                  </a:lnTo>
                  <a:lnTo>
                    <a:pt x="159253" y="104036"/>
                  </a:lnTo>
                  <a:lnTo>
                    <a:pt x="181745" y="167214"/>
                  </a:lnTo>
                  <a:lnTo>
                    <a:pt x="200041" y="2006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338570" y="2611067"/>
              <a:ext cx="10529" cy="189514"/>
            </a:xfrm>
            <a:custGeom>
              <a:avLst/>
              <a:gdLst/>
              <a:ahLst/>
              <a:cxnLst/>
              <a:rect l="0" t="0" r="0" b="0"/>
              <a:pathLst>
                <a:path w="10529" h="189514">
                  <a:moveTo>
                    <a:pt x="10528" y="0"/>
                  </a:moveTo>
                  <a:lnTo>
                    <a:pt x="3292" y="27556"/>
                  </a:lnTo>
                  <a:lnTo>
                    <a:pt x="3770" y="80659"/>
                  </a:lnTo>
                  <a:lnTo>
                    <a:pt x="9194" y="131226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338570" y="247419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475440" y="2602128"/>
              <a:ext cx="168457" cy="208981"/>
            </a:xfrm>
            <a:custGeom>
              <a:avLst/>
              <a:gdLst/>
              <a:ahLst/>
              <a:cxnLst/>
              <a:rect l="0" t="0" r="0" b="0"/>
              <a:pathLst>
                <a:path w="168457" h="208981">
                  <a:moveTo>
                    <a:pt x="0" y="61581"/>
                  </a:moveTo>
                  <a:lnTo>
                    <a:pt x="0" y="115726"/>
                  </a:lnTo>
                  <a:lnTo>
                    <a:pt x="5590" y="165083"/>
                  </a:lnTo>
                  <a:lnTo>
                    <a:pt x="15619" y="200439"/>
                  </a:lnTo>
                  <a:lnTo>
                    <a:pt x="13727" y="182793"/>
                  </a:lnTo>
                  <a:lnTo>
                    <a:pt x="19861" y="129016"/>
                  </a:lnTo>
                  <a:lnTo>
                    <a:pt x="21990" y="69009"/>
                  </a:lnTo>
                  <a:lnTo>
                    <a:pt x="30563" y="32197"/>
                  </a:lnTo>
                  <a:lnTo>
                    <a:pt x="41270" y="9917"/>
                  </a:lnTo>
                  <a:lnTo>
                    <a:pt x="49740" y="3742"/>
                  </a:lnTo>
                  <a:lnTo>
                    <a:pt x="71629" y="0"/>
                  </a:lnTo>
                  <a:lnTo>
                    <a:pt x="81678" y="2980"/>
                  </a:lnTo>
                  <a:lnTo>
                    <a:pt x="122035" y="36923"/>
                  </a:lnTo>
                  <a:lnTo>
                    <a:pt x="138064" y="69223"/>
                  </a:lnTo>
                  <a:lnTo>
                    <a:pt x="157623" y="132706"/>
                  </a:lnTo>
                  <a:lnTo>
                    <a:pt x="165246" y="169223"/>
                  </a:lnTo>
                  <a:lnTo>
                    <a:pt x="168456" y="2089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871651" y="2608383"/>
              <a:ext cx="224972" cy="234312"/>
            </a:xfrm>
            <a:custGeom>
              <a:avLst/>
              <a:gdLst/>
              <a:ahLst/>
              <a:cxnLst/>
              <a:rect l="0" t="0" r="0" b="0"/>
              <a:pathLst>
                <a:path w="224972" h="234312">
                  <a:moveTo>
                    <a:pt x="140743" y="65855"/>
                  </a:moveTo>
                  <a:lnTo>
                    <a:pt x="120499" y="21892"/>
                  </a:lnTo>
                  <a:lnTo>
                    <a:pt x="104839" y="8101"/>
                  </a:lnTo>
                  <a:lnTo>
                    <a:pt x="95750" y="2786"/>
                  </a:lnTo>
                  <a:lnTo>
                    <a:pt x="76292" y="0"/>
                  </a:lnTo>
                  <a:lnTo>
                    <a:pt x="66191" y="894"/>
                  </a:lnTo>
                  <a:lnTo>
                    <a:pt x="45607" y="11247"/>
                  </a:lnTo>
                  <a:lnTo>
                    <a:pt x="27100" y="27547"/>
                  </a:lnTo>
                  <a:lnTo>
                    <a:pt x="10105" y="57624"/>
                  </a:lnTo>
                  <a:lnTo>
                    <a:pt x="0" y="94482"/>
                  </a:lnTo>
                  <a:lnTo>
                    <a:pt x="5880" y="138970"/>
                  </a:lnTo>
                  <a:lnTo>
                    <a:pt x="22854" y="192120"/>
                  </a:lnTo>
                  <a:lnTo>
                    <a:pt x="34145" y="213220"/>
                  </a:lnTo>
                  <a:lnTo>
                    <a:pt x="42772" y="219080"/>
                  </a:lnTo>
                  <a:lnTo>
                    <a:pt x="64835" y="222472"/>
                  </a:lnTo>
                  <a:lnTo>
                    <a:pt x="87119" y="213842"/>
                  </a:lnTo>
                  <a:lnTo>
                    <a:pt x="106381" y="198307"/>
                  </a:lnTo>
                  <a:lnTo>
                    <a:pt x="123802" y="168661"/>
                  </a:lnTo>
                  <a:lnTo>
                    <a:pt x="143870" y="109260"/>
                  </a:lnTo>
                  <a:lnTo>
                    <a:pt x="146337" y="106490"/>
                  </a:lnTo>
                  <a:lnTo>
                    <a:pt x="147982" y="109323"/>
                  </a:lnTo>
                  <a:lnTo>
                    <a:pt x="156211" y="141902"/>
                  </a:lnTo>
                  <a:lnTo>
                    <a:pt x="190617" y="202932"/>
                  </a:lnTo>
                  <a:lnTo>
                    <a:pt x="224971" y="23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9286134" y="2642653"/>
              <a:ext cx="105286" cy="222035"/>
            </a:xfrm>
            <a:custGeom>
              <a:avLst/>
              <a:gdLst/>
              <a:ahLst/>
              <a:cxnLst/>
              <a:rect l="0" t="0" r="0" b="0"/>
              <a:pathLst>
                <a:path w="105286" h="222035">
                  <a:moveTo>
                    <a:pt x="0" y="42113"/>
                  </a:moveTo>
                  <a:lnTo>
                    <a:pt x="7235" y="69670"/>
                  </a:lnTo>
                  <a:lnTo>
                    <a:pt x="12998" y="125892"/>
                  </a:lnTo>
                  <a:lnTo>
                    <a:pt x="25055" y="182405"/>
                  </a:lnTo>
                  <a:lnTo>
                    <a:pt x="35240" y="218992"/>
                  </a:lnTo>
                  <a:lnTo>
                    <a:pt x="37532" y="222034"/>
                  </a:lnTo>
                  <a:lnTo>
                    <a:pt x="39060" y="219382"/>
                  </a:lnTo>
                  <a:lnTo>
                    <a:pt x="40078" y="212935"/>
                  </a:lnTo>
                  <a:lnTo>
                    <a:pt x="25180" y="155928"/>
                  </a:lnTo>
                  <a:lnTo>
                    <a:pt x="16282" y="101380"/>
                  </a:lnTo>
                  <a:lnTo>
                    <a:pt x="12234" y="59544"/>
                  </a:lnTo>
                  <a:lnTo>
                    <a:pt x="17526" y="37772"/>
                  </a:lnTo>
                  <a:lnTo>
                    <a:pt x="22212" y="28691"/>
                  </a:lnTo>
                  <a:lnTo>
                    <a:pt x="36779" y="15481"/>
                  </a:lnTo>
                  <a:lnTo>
                    <a:pt x="56121" y="6880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9447128" y="2726880"/>
              <a:ext cx="100625" cy="174066"/>
            </a:xfrm>
            <a:custGeom>
              <a:avLst/>
              <a:gdLst/>
              <a:ahLst/>
              <a:cxnLst/>
              <a:rect l="0" t="0" r="0" b="0"/>
              <a:pathLst>
                <a:path w="100625" h="174066">
                  <a:moveTo>
                    <a:pt x="70633" y="10529"/>
                  </a:moveTo>
                  <a:lnTo>
                    <a:pt x="39351" y="20104"/>
                  </a:lnTo>
                  <a:lnTo>
                    <a:pt x="23195" y="30772"/>
                  </a:lnTo>
                  <a:lnTo>
                    <a:pt x="11335" y="49552"/>
                  </a:lnTo>
                  <a:lnTo>
                    <a:pt x="3334" y="73496"/>
                  </a:lnTo>
                  <a:lnTo>
                    <a:pt x="0" y="112114"/>
                  </a:lnTo>
                  <a:lnTo>
                    <a:pt x="3366" y="135226"/>
                  </a:lnTo>
                  <a:lnTo>
                    <a:pt x="11882" y="154078"/>
                  </a:lnTo>
                  <a:lnTo>
                    <a:pt x="17428" y="162380"/>
                  </a:lnTo>
                  <a:lnTo>
                    <a:pt x="26974" y="167915"/>
                  </a:lnTo>
                  <a:lnTo>
                    <a:pt x="53179" y="174065"/>
                  </a:lnTo>
                  <a:lnTo>
                    <a:pt x="64847" y="172195"/>
                  </a:lnTo>
                  <a:lnTo>
                    <a:pt x="84049" y="160760"/>
                  </a:lnTo>
                  <a:lnTo>
                    <a:pt x="94143" y="137739"/>
                  </a:lnTo>
                  <a:lnTo>
                    <a:pt x="100624" y="75301"/>
                  </a:lnTo>
                  <a:lnTo>
                    <a:pt x="95270" y="47506"/>
                  </a:lnTo>
                  <a:lnTo>
                    <a:pt x="7063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9628995" y="2734464"/>
              <a:ext cx="173037" cy="160873"/>
            </a:xfrm>
            <a:custGeom>
              <a:avLst/>
              <a:gdLst/>
              <a:ahLst/>
              <a:cxnLst/>
              <a:rect l="0" t="0" r="0" b="0"/>
              <a:pathLst>
                <a:path w="173037" h="160873">
                  <a:moveTo>
                    <a:pt x="78279" y="24002"/>
                  </a:moveTo>
                  <a:lnTo>
                    <a:pt x="60299" y="8361"/>
                  </a:lnTo>
                  <a:lnTo>
                    <a:pt x="43382" y="283"/>
                  </a:lnTo>
                  <a:lnTo>
                    <a:pt x="33957" y="0"/>
                  </a:lnTo>
                  <a:lnTo>
                    <a:pt x="14127" y="5926"/>
                  </a:lnTo>
                  <a:lnTo>
                    <a:pt x="7435" y="14291"/>
                  </a:lnTo>
                  <a:lnTo>
                    <a:pt x="0" y="39183"/>
                  </a:lnTo>
                  <a:lnTo>
                    <a:pt x="1403" y="80493"/>
                  </a:lnTo>
                  <a:lnTo>
                    <a:pt x="14817" y="116779"/>
                  </a:lnTo>
                  <a:lnTo>
                    <a:pt x="33609" y="144168"/>
                  </a:lnTo>
                  <a:lnTo>
                    <a:pt x="41480" y="148566"/>
                  </a:lnTo>
                  <a:lnTo>
                    <a:pt x="59584" y="150334"/>
                  </a:lnTo>
                  <a:lnTo>
                    <a:pt x="66986" y="146828"/>
                  </a:lnTo>
                  <a:lnTo>
                    <a:pt x="78330" y="133573"/>
                  </a:lnTo>
                  <a:lnTo>
                    <a:pt x="90548" y="78018"/>
                  </a:lnTo>
                  <a:lnTo>
                    <a:pt x="93477" y="67031"/>
                  </a:lnTo>
                  <a:lnTo>
                    <a:pt x="96600" y="65556"/>
                  </a:lnTo>
                  <a:lnTo>
                    <a:pt x="99852" y="70422"/>
                  </a:lnTo>
                  <a:lnTo>
                    <a:pt x="108924" y="89087"/>
                  </a:lnTo>
                  <a:lnTo>
                    <a:pt x="159024" y="151626"/>
                  </a:lnTo>
                  <a:lnTo>
                    <a:pt x="173036" y="1608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9804020" y="2472346"/>
              <a:ext cx="166468" cy="476154"/>
            </a:xfrm>
            <a:custGeom>
              <a:avLst/>
              <a:gdLst/>
              <a:ahLst/>
              <a:cxnLst/>
              <a:rect l="0" t="0" r="0" b="0"/>
              <a:pathLst>
                <a:path w="166468" h="476154">
                  <a:moveTo>
                    <a:pt x="124353" y="370348"/>
                  </a:moveTo>
                  <a:lnTo>
                    <a:pt x="129942" y="353580"/>
                  </a:lnTo>
                  <a:lnTo>
                    <a:pt x="127829" y="320796"/>
                  </a:lnTo>
                  <a:lnTo>
                    <a:pt x="114204" y="287036"/>
                  </a:lnTo>
                  <a:lnTo>
                    <a:pt x="89761" y="260395"/>
                  </a:lnTo>
                  <a:lnTo>
                    <a:pt x="79065" y="256102"/>
                  </a:lnTo>
                  <a:lnTo>
                    <a:pt x="54703" y="254451"/>
                  </a:lnTo>
                  <a:lnTo>
                    <a:pt x="34515" y="260736"/>
                  </a:lnTo>
                  <a:lnTo>
                    <a:pt x="25857" y="265688"/>
                  </a:lnTo>
                  <a:lnTo>
                    <a:pt x="13117" y="280548"/>
                  </a:lnTo>
                  <a:lnTo>
                    <a:pt x="8081" y="289425"/>
                  </a:lnTo>
                  <a:lnTo>
                    <a:pt x="0" y="345698"/>
                  </a:lnTo>
                  <a:lnTo>
                    <a:pt x="1524" y="406899"/>
                  </a:lnTo>
                  <a:lnTo>
                    <a:pt x="12743" y="453477"/>
                  </a:lnTo>
                  <a:lnTo>
                    <a:pt x="19531" y="462032"/>
                  </a:lnTo>
                  <a:lnTo>
                    <a:pt x="39551" y="474658"/>
                  </a:lnTo>
                  <a:lnTo>
                    <a:pt x="49101" y="476153"/>
                  </a:lnTo>
                  <a:lnTo>
                    <a:pt x="57807" y="474810"/>
                  </a:lnTo>
                  <a:lnTo>
                    <a:pt x="73720" y="467078"/>
                  </a:lnTo>
                  <a:lnTo>
                    <a:pt x="88591" y="455843"/>
                  </a:lnTo>
                  <a:lnTo>
                    <a:pt x="99880" y="436812"/>
                  </a:lnTo>
                  <a:lnTo>
                    <a:pt x="109693" y="399789"/>
                  </a:lnTo>
                  <a:lnTo>
                    <a:pt x="121686" y="336357"/>
                  </a:lnTo>
                  <a:lnTo>
                    <a:pt x="130452" y="282288"/>
                  </a:lnTo>
                  <a:lnTo>
                    <a:pt x="133569" y="221813"/>
                  </a:lnTo>
                  <a:lnTo>
                    <a:pt x="133323" y="162951"/>
                  </a:lnTo>
                  <a:lnTo>
                    <a:pt x="123352" y="103603"/>
                  </a:lnTo>
                  <a:lnTo>
                    <a:pt x="110117" y="41837"/>
                  </a:lnTo>
                  <a:lnTo>
                    <a:pt x="99728" y="4340"/>
                  </a:lnTo>
                  <a:lnTo>
                    <a:pt x="95068" y="0"/>
                  </a:lnTo>
                  <a:lnTo>
                    <a:pt x="89622" y="617"/>
                  </a:lnTo>
                  <a:lnTo>
                    <a:pt x="83652" y="4538"/>
                  </a:lnTo>
                  <a:lnTo>
                    <a:pt x="80841" y="11831"/>
                  </a:lnTo>
                  <a:lnTo>
                    <a:pt x="81616" y="63397"/>
                  </a:lnTo>
                  <a:lnTo>
                    <a:pt x="87705" y="123712"/>
                  </a:lnTo>
                  <a:lnTo>
                    <a:pt x="100173" y="181336"/>
                  </a:lnTo>
                  <a:lnTo>
                    <a:pt x="110429" y="243635"/>
                  </a:lnTo>
                  <a:lnTo>
                    <a:pt x="120878" y="304727"/>
                  </a:lnTo>
                  <a:lnTo>
                    <a:pt x="132552" y="351165"/>
                  </a:lnTo>
                  <a:lnTo>
                    <a:pt x="166467" y="4124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9938901" y="2347854"/>
              <a:ext cx="153344" cy="779110"/>
            </a:xfrm>
            <a:custGeom>
              <a:avLst/>
              <a:gdLst/>
              <a:ahLst/>
              <a:cxnLst/>
              <a:rect l="0" t="0" r="0" b="0"/>
              <a:pathLst>
                <a:path w="153344" h="779110">
                  <a:moveTo>
                    <a:pt x="10529" y="0"/>
                  </a:moveTo>
                  <a:lnTo>
                    <a:pt x="38040" y="53875"/>
                  </a:lnTo>
                  <a:lnTo>
                    <a:pt x="59612" y="117092"/>
                  </a:lnTo>
                  <a:lnTo>
                    <a:pt x="76809" y="169402"/>
                  </a:lnTo>
                  <a:lnTo>
                    <a:pt x="100799" y="232705"/>
                  </a:lnTo>
                  <a:lnTo>
                    <a:pt x="115621" y="293278"/>
                  </a:lnTo>
                  <a:lnTo>
                    <a:pt x="129814" y="350650"/>
                  </a:lnTo>
                  <a:lnTo>
                    <a:pt x="142713" y="407043"/>
                  </a:lnTo>
                  <a:lnTo>
                    <a:pt x="146473" y="463243"/>
                  </a:lnTo>
                  <a:lnTo>
                    <a:pt x="153343" y="526207"/>
                  </a:lnTo>
                  <a:lnTo>
                    <a:pt x="142824" y="587950"/>
                  </a:lnTo>
                  <a:lnTo>
                    <a:pt x="123083" y="642022"/>
                  </a:lnTo>
                  <a:lnTo>
                    <a:pt x="83943" y="702272"/>
                  </a:lnTo>
                  <a:lnTo>
                    <a:pt x="26014" y="754359"/>
                  </a:lnTo>
                  <a:lnTo>
                    <a:pt x="0" y="7791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400082" y="2949582"/>
            <a:ext cx="5274779" cy="482709"/>
            <a:chOff x="400082" y="2949582"/>
            <a:chExt cx="5274779" cy="482709"/>
          </a:xfrm>
        </p:grpSpPr>
        <p:sp>
          <p:nvSpPr>
            <p:cNvPr id="61" name="Freeform 60"/>
            <p:cNvSpPr/>
            <p:nvPr/>
          </p:nvSpPr>
          <p:spPr>
            <a:xfrm>
              <a:off x="400082" y="3074321"/>
              <a:ext cx="42115" cy="357970"/>
            </a:xfrm>
            <a:custGeom>
              <a:avLst/>
              <a:gdLst/>
              <a:ahLst/>
              <a:cxnLst/>
              <a:rect l="0" t="0" r="0" b="0"/>
              <a:pathLst>
                <a:path w="42115" h="357970">
                  <a:moveTo>
                    <a:pt x="0" y="0"/>
                  </a:moveTo>
                  <a:lnTo>
                    <a:pt x="0" y="58617"/>
                  </a:lnTo>
                  <a:lnTo>
                    <a:pt x="1170" y="111621"/>
                  </a:lnTo>
                  <a:lnTo>
                    <a:pt x="14655" y="173493"/>
                  </a:lnTo>
                  <a:lnTo>
                    <a:pt x="19160" y="225710"/>
                  </a:lnTo>
                  <a:lnTo>
                    <a:pt x="26084" y="280047"/>
                  </a:lnTo>
                  <a:lnTo>
                    <a:pt x="37735" y="337724"/>
                  </a:lnTo>
                  <a:lnTo>
                    <a:pt x="42114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89595" y="336911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905833" y="3001188"/>
              <a:ext cx="171356" cy="366934"/>
            </a:xfrm>
            <a:custGeom>
              <a:avLst/>
              <a:gdLst/>
              <a:ahLst/>
              <a:cxnLst/>
              <a:rect l="0" t="0" r="0" b="0"/>
              <a:pathLst>
                <a:path w="171356" h="366934">
                  <a:moveTo>
                    <a:pt x="10146" y="104718"/>
                  </a:moveTo>
                  <a:lnTo>
                    <a:pt x="4080" y="140680"/>
                  </a:lnTo>
                  <a:lnTo>
                    <a:pt x="8998" y="191023"/>
                  </a:lnTo>
                  <a:lnTo>
                    <a:pt x="21141" y="254260"/>
                  </a:lnTo>
                  <a:lnTo>
                    <a:pt x="29215" y="317141"/>
                  </a:lnTo>
                  <a:lnTo>
                    <a:pt x="36876" y="366434"/>
                  </a:lnTo>
                  <a:lnTo>
                    <a:pt x="36155" y="366933"/>
                  </a:lnTo>
                  <a:lnTo>
                    <a:pt x="34504" y="363756"/>
                  </a:lnTo>
                  <a:lnTo>
                    <a:pt x="28518" y="300975"/>
                  </a:lnTo>
                  <a:lnTo>
                    <a:pt x="22224" y="239411"/>
                  </a:lnTo>
                  <a:lnTo>
                    <a:pt x="9426" y="179518"/>
                  </a:lnTo>
                  <a:lnTo>
                    <a:pt x="1555" y="130932"/>
                  </a:lnTo>
                  <a:lnTo>
                    <a:pt x="0" y="69039"/>
                  </a:lnTo>
                  <a:lnTo>
                    <a:pt x="2070" y="27206"/>
                  </a:lnTo>
                  <a:lnTo>
                    <a:pt x="10846" y="7488"/>
                  </a:lnTo>
                  <a:lnTo>
                    <a:pt x="18802" y="2463"/>
                  </a:lnTo>
                  <a:lnTo>
                    <a:pt x="40119" y="0"/>
                  </a:lnTo>
                  <a:lnTo>
                    <a:pt x="94161" y="10961"/>
                  </a:lnTo>
                  <a:lnTo>
                    <a:pt x="104761" y="14137"/>
                  </a:lnTo>
                  <a:lnTo>
                    <a:pt x="122777" y="27025"/>
                  </a:lnTo>
                  <a:lnTo>
                    <a:pt x="159465" y="67928"/>
                  </a:lnTo>
                  <a:lnTo>
                    <a:pt x="169317" y="91097"/>
                  </a:lnTo>
                  <a:lnTo>
                    <a:pt x="171355" y="116992"/>
                  </a:lnTo>
                  <a:lnTo>
                    <a:pt x="170261" y="130448"/>
                  </a:lnTo>
                  <a:lnTo>
                    <a:pt x="159687" y="151639"/>
                  </a:lnTo>
                  <a:lnTo>
                    <a:pt x="151954" y="160565"/>
                  </a:lnTo>
                  <a:lnTo>
                    <a:pt x="130883" y="170484"/>
                  </a:lnTo>
                  <a:lnTo>
                    <a:pt x="83845" y="1784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110431" y="3200663"/>
              <a:ext cx="107141" cy="158140"/>
            </a:xfrm>
            <a:custGeom>
              <a:avLst/>
              <a:gdLst/>
              <a:ahLst/>
              <a:cxnLst/>
              <a:rect l="0" t="0" r="0" b="0"/>
              <a:pathLst>
                <a:path w="107141" h="158140">
                  <a:moveTo>
                    <a:pt x="5589" y="52642"/>
                  </a:moveTo>
                  <a:lnTo>
                    <a:pt x="0" y="69410"/>
                  </a:lnTo>
                  <a:lnTo>
                    <a:pt x="376" y="87001"/>
                  </a:lnTo>
                  <a:lnTo>
                    <a:pt x="5612" y="106517"/>
                  </a:lnTo>
                  <a:lnTo>
                    <a:pt x="28037" y="144523"/>
                  </a:lnTo>
                  <a:lnTo>
                    <a:pt x="34593" y="152500"/>
                  </a:lnTo>
                  <a:lnTo>
                    <a:pt x="42472" y="156649"/>
                  </a:lnTo>
                  <a:lnTo>
                    <a:pt x="60586" y="158139"/>
                  </a:lnTo>
                  <a:lnTo>
                    <a:pt x="67990" y="154559"/>
                  </a:lnTo>
                  <a:lnTo>
                    <a:pt x="97890" y="119573"/>
                  </a:lnTo>
                  <a:lnTo>
                    <a:pt x="105104" y="99157"/>
                  </a:lnTo>
                  <a:lnTo>
                    <a:pt x="107140" y="75655"/>
                  </a:lnTo>
                  <a:lnTo>
                    <a:pt x="93861" y="14209"/>
                  </a:lnTo>
                  <a:lnTo>
                    <a:pt x="8981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358176" y="3053264"/>
              <a:ext cx="37270" cy="284270"/>
            </a:xfrm>
            <a:custGeom>
              <a:avLst/>
              <a:gdLst/>
              <a:ahLst/>
              <a:cxnLst/>
              <a:rect l="0" t="0" r="0" b="0"/>
              <a:pathLst>
                <a:path w="37270" h="284270">
                  <a:moveTo>
                    <a:pt x="0" y="0"/>
                  </a:moveTo>
                  <a:lnTo>
                    <a:pt x="7235" y="27556"/>
                  </a:lnTo>
                  <a:lnTo>
                    <a:pt x="12997" y="80659"/>
                  </a:lnTo>
                  <a:lnTo>
                    <a:pt x="25054" y="131226"/>
                  </a:lnTo>
                  <a:lnTo>
                    <a:pt x="31465" y="192341"/>
                  </a:lnTo>
                  <a:lnTo>
                    <a:pt x="37269" y="230515"/>
                  </a:lnTo>
                  <a:lnTo>
                    <a:pt x="31585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305533" y="3158549"/>
              <a:ext cx="200043" cy="52643"/>
            </a:xfrm>
            <a:custGeom>
              <a:avLst/>
              <a:gdLst/>
              <a:ahLst/>
              <a:cxnLst/>
              <a:rect l="0" t="0" r="0" b="0"/>
              <a:pathLst>
                <a:path w="200043" h="52643">
                  <a:moveTo>
                    <a:pt x="200042" y="0"/>
                  </a:moveTo>
                  <a:lnTo>
                    <a:pt x="162564" y="8333"/>
                  </a:lnTo>
                  <a:lnTo>
                    <a:pt x="111140" y="15684"/>
                  </a:lnTo>
                  <a:lnTo>
                    <a:pt x="55922" y="35637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726673" y="3021678"/>
              <a:ext cx="35940" cy="327482"/>
            </a:xfrm>
            <a:custGeom>
              <a:avLst/>
              <a:gdLst/>
              <a:ahLst/>
              <a:cxnLst/>
              <a:rect l="0" t="0" r="0" b="0"/>
              <a:pathLst>
                <a:path w="35940" h="327482">
                  <a:moveTo>
                    <a:pt x="0" y="189513"/>
                  </a:moveTo>
                  <a:lnTo>
                    <a:pt x="9065" y="248130"/>
                  </a:lnTo>
                  <a:lnTo>
                    <a:pt x="18645" y="301134"/>
                  </a:lnTo>
                  <a:lnTo>
                    <a:pt x="25054" y="324520"/>
                  </a:lnTo>
                  <a:lnTo>
                    <a:pt x="28401" y="327481"/>
                  </a:lnTo>
                  <a:lnTo>
                    <a:pt x="31802" y="324776"/>
                  </a:lnTo>
                  <a:lnTo>
                    <a:pt x="35240" y="318293"/>
                  </a:lnTo>
                  <a:lnTo>
                    <a:pt x="35939" y="301731"/>
                  </a:lnTo>
                  <a:lnTo>
                    <a:pt x="32159" y="243805"/>
                  </a:lnTo>
                  <a:lnTo>
                    <a:pt x="31699" y="186026"/>
                  </a:lnTo>
                  <a:lnTo>
                    <a:pt x="26019" y="124224"/>
                  </a:lnTo>
                  <a:lnTo>
                    <a:pt x="20868" y="60890"/>
                  </a:ln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695088" y="3179606"/>
              <a:ext cx="147400" cy="14655"/>
            </a:xfrm>
            <a:custGeom>
              <a:avLst/>
              <a:gdLst/>
              <a:ahLst/>
              <a:cxnLst/>
              <a:rect l="0" t="0" r="0" b="0"/>
              <a:pathLst>
                <a:path w="147400" h="14655">
                  <a:moveTo>
                    <a:pt x="147399" y="0"/>
                  </a:moveTo>
                  <a:lnTo>
                    <a:pt x="103436" y="14654"/>
                  </a:lnTo>
                  <a:lnTo>
                    <a:pt x="40946" y="1188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1853015" y="3000621"/>
              <a:ext cx="284271" cy="294799"/>
            </a:xfrm>
            <a:custGeom>
              <a:avLst/>
              <a:gdLst/>
              <a:ahLst/>
              <a:cxnLst/>
              <a:rect l="0" t="0" r="0" b="0"/>
              <a:pathLst>
                <a:path w="284271" h="294799">
                  <a:moveTo>
                    <a:pt x="0" y="0"/>
                  </a:moveTo>
                  <a:lnTo>
                    <a:pt x="8333" y="37478"/>
                  </a:lnTo>
                  <a:lnTo>
                    <a:pt x="15684" y="94491"/>
                  </a:lnTo>
                  <a:lnTo>
                    <a:pt x="25054" y="144851"/>
                  </a:lnTo>
                  <a:lnTo>
                    <a:pt x="29650" y="196817"/>
                  </a:lnTo>
                  <a:lnTo>
                    <a:pt x="39609" y="249968"/>
                  </a:lnTo>
                  <a:lnTo>
                    <a:pt x="46070" y="272534"/>
                  </a:lnTo>
                  <a:lnTo>
                    <a:pt x="48261" y="274107"/>
                  </a:lnTo>
                  <a:lnTo>
                    <a:pt x="50695" y="260255"/>
                  </a:lnTo>
                  <a:lnTo>
                    <a:pt x="55506" y="201848"/>
                  </a:lnTo>
                  <a:lnTo>
                    <a:pt x="58061" y="190717"/>
                  </a:lnTo>
                  <a:lnTo>
                    <a:pt x="64443" y="184467"/>
                  </a:lnTo>
                  <a:lnTo>
                    <a:pt x="73378" y="181470"/>
                  </a:lnTo>
                  <a:lnTo>
                    <a:pt x="84014" y="180641"/>
                  </a:lnTo>
                  <a:lnTo>
                    <a:pt x="102070" y="185960"/>
                  </a:lnTo>
                  <a:lnTo>
                    <a:pt x="110161" y="190654"/>
                  </a:lnTo>
                  <a:lnTo>
                    <a:pt x="122270" y="208348"/>
                  </a:lnTo>
                  <a:lnTo>
                    <a:pt x="130381" y="231809"/>
                  </a:lnTo>
                  <a:lnTo>
                    <a:pt x="133987" y="257834"/>
                  </a:lnTo>
                  <a:lnTo>
                    <a:pt x="137288" y="264307"/>
                  </a:lnTo>
                  <a:lnTo>
                    <a:pt x="141828" y="266281"/>
                  </a:lnTo>
                  <a:lnTo>
                    <a:pt x="147195" y="265259"/>
                  </a:lnTo>
                  <a:lnTo>
                    <a:pt x="165926" y="252641"/>
                  </a:lnTo>
                  <a:lnTo>
                    <a:pt x="224256" y="199903"/>
                  </a:lnTo>
                  <a:lnTo>
                    <a:pt x="258247" y="171939"/>
                  </a:lnTo>
                  <a:lnTo>
                    <a:pt x="259902" y="164929"/>
                  </a:lnTo>
                  <a:lnTo>
                    <a:pt x="257496" y="157916"/>
                  </a:lnTo>
                  <a:lnTo>
                    <a:pt x="252383" y="150901"/>
                  </a:lnTo>
                  <a:lnTo>
                    <a:pt x="245464" y="147394"/>
                  </a:lnTo>
                  <a:lnTo>
                    <a:pt x="228418" y="146617"/>
                  </a:lnTo>
                  <a:lnTo>
                    <a:pt x="212264" y="153291"/>
                  </a:lnTo>
                  <a:lnTo>
                    <a:pt x="204680" y="158346"/>
                  </a:lnTo>
                  <a:lnTo>
                    <a:pt x="193134" y="173322"/>
                  </a:lnTo>
                  <a:lnTo>
                    <a:pt x="185273" y="192845"/>
                  </a:lnTo>
                  <a:lnTo>
                    <a:pt x="181779" y="217121"/>
                  </a:lnTo>
                  <a:lnTo>
                    <a:pt x="186466" y="237268"/>
                  </a:lnTo>
                  <a:lnTo>
                    <a:pt x="197517" y="254022"/>
                  </a:lnTo>
                  <a:lnTo>
                    <a:pt x="223470" y="275437"/>
                  </a:lnTo>
                  <a:lnTo>
                    <a:pt x="252217" y="288542"/>
                  </a:lnTo>
                  <a:lnTo>
                    <a:pt x="284270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379440" y="3130817"/>
              <a:ext cx="157928" cy="143546"/>
            </a:xfrm>
            <a:custGeom>
              <a:avLst/>
              <a:gdLst/>
              <a:ahLst/>
              <a:cxnLst/>
              <a:rect l="0" t="0" r="0" b="0"/>
              <a:pathLst>
                <a:path w="157928" h="143546">
                  <a:moveTo>
                    <a:pt x="0" y="38260"/>
                  </a:moveTo>
                  <a:lnTo>
                    <a:pt x="14654" y="100353"/>
                  </a:lnTo>
                  <a:lnTo>
                    <a:pt x="24749" y="138286"/>
                  </a:lnTo>
                  <a:lnTo>
                    <a:pt x="27028" y="142379"/>
                  </a:lnTo>
                  <a:lnTo>
                    <a:pt x="28547" y="140428"/>
                  </a:lnTo>
                  <a:lnTo>
                    <a:pt x="29560" y="134448"/>
                  </a:lnTo>
                  <a:lnTo>
                    <a:pt x="22343" y="73987"/>
                  </a:lnTo>
                  <a:lnTo>
                    <a:pt x="27027" y="33898"/>
                  </a:lnTo>
                  <a:lnTo>
                    <a:pt x="32056" y="23654"/>
                  </a:lnTo>
                  <a:lnTo>
                    <a:pt x="47003" y="9152"/>
                  </a:lnTo>
                  <a:lnTo>
                    <a:pt x="68463" y="1926"/>
                  </a:lnTo>
                  <a:lnTo>
                    <a:pt x="80737" y="0"/>
                  </a:lnTo>
                  <a:lnTo>
                    <a:pt x="100614" y="4098"/>
                  </a:lnTo>
                  <a:lnTo>
                    <a:pt x="109190" y="8466"/>
                  </a:lnTo>
                  <a:lnTo>
                    <a:pt x="121838" y="28918"/>
                  </a:lnTo>
                  <a:lnTo>
                    <a:pt x="143296" y="89673"/>
                  </a:lnTo>
                  <a:lnTo>
                    <a:pt x="157927" y="1435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613994" y="3137492"/>
              <a:ext cx="120048" cy="147540"/>
            </a:xfrm>
            <a:custGeom>
              <a:avLst/>
              <a:gdLst/>
              <a:ahLst/>
              <a:cxnLst/>
              <a:rect l="0" t="0" r="0" b="0"/>
              <a:pathLst>
                <a:path w="120048" h="147540">
                  <a:moveTo>
                    <a:pt x="18130" y="0"/>
                  </a:moveTo>
                  <a:lnTo>
                    <a:pt x="6952" y="16767"/>
                  </a:lnTo>
                  <a:lnTo>
                    <a:pt x="0" y="49552"/>
                  </a:lnTo>
                  <a:lnTo>
                    <a:pt x="6057" y="94146"/>
                  </a:lnTo>
                  <a:lnTo>
                    <a:pt x="16372" y="124991"/>
                  </a:lnTo>
                  <a:lnTo>
                    <a:pt x="27487" y="141729"/>
                  </a:lnTo>
                  <a:lnTo>
                    <a:pt x="36067" y="145959"/>
                  </a:lnTo>
                  <a:lnTo>
                    <a:pt x="58077" y="147539"/>
                  </a:lnTo>
                  <a:lnTo>
                    <a:pt x="91187" y="136262"/>
                  </a:lnTo>
                  <a:lnTo>
                    <a:pt x="106362" y="121392"/>
                  </a:lnTo>
                  <a:lnTo>
                    <a:pt x="112046" y="112514"/>
                  </a:lnTo>
                  <a:lnTo>
                    <a:pt x="120047" y="72072"/>
                  </a:lnTo>
                  <a:lnTo>
                    <a:pt x="114638" y="17940"/>
                  </a:lnTo>
                  <a:lnTo>
                    <a:pt x="11288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800580" y="3131587"/>
              <a:ext cx="263213" cy="132248"/>
            </a:xfrm>
            <a:custGeom>
              <a:avLst/>
              <a:gdLst/>
              <a:ahLst/>
              <a:cxnLst/>
              <a:rect l="0" t="0" r="0" b="0"/>
              <a:pathLst>
                <a:path w="263213" h="132248">
                  <a:moveTo>
                    <a:pt x="0" y="37490"/>
                  </a:moveTo>
                  <a:lnTo>
                    <a:pt x="17958" y="92535"/>
                  </a:lnTo>
                  <a:lnTo>
                    <a:pt x="25858" y="121130"/>
                  </a:lnTo>
                  <a:lnTo>
                    <a:pt x="21632" y="69453"/>
                  </a:lnTo>
                  <a:lnTo>
                    <a:pt x="23567" y="31883"/>
                  </a:lnTo>
                  <a:lnTo>
                    <a:pt x="32311" y="13161"/>
                  </a:lnTo>
                  <a:lnTo>
                    <a:pt x="37918" y="9573"/>
                  </a:lnTo>
                  <a:lnTo>
                    <a:pt x="43996" y="9520"/>
                  </a:lnTo>
                  <a:lnTo>
                    <a:pt x="56988" y="15700"/>
                  </a:lnTo>
                  <a:lnTo>
                    <a:pt x="70561" y="26246"/>
                  </a:lnTo>
                  <a:lnTo>
                    <a:pt x="103271" y="74876"/>
                  </a:lnTo>
                  <a:lnTo>
                    <a:pt x="107452" y="75283"/>
                  </a:lnTo>
                  <a:lnTo>
                    <a:pt x="110239" y="70874"/>
                  </a:lnTo>
                  <a:lnTo>
                    <a:pt x="124655" y="26982"/>
                  </a:lnTo>
                  <a:lnTo>
                    <a:pt x="135730" y="10983"/>
                  </a:lnTo>
                  <a:lnTo>
                    <a:pt x="154691" y="2312"/>
                  </a:lnTo>
                  <a:lnTo>
                    <a:pt x="166298" y="0"/>
                  </a:lnTo>
                  <a:lnTo>
                    <a:pt x="176376" y="799"/>
                  </a:lnTo>
                  <a:lnTo>
                    <a:pt x="193813" y="7925"/>
                  </a:lnTo>
                  <a:lnTo>
                    <a:pt x="216783" y="25091"/>
                  </a:lnTo>
                  <a:lnTo>
                    <a:pt x="228149" y="44458"/>
                  </a:lnTo>
                  <a:lnTo>
                    <a:pt x="252378" y="107758"/>
                  </a:lnTo>
                  <a:lnTo>
                    <a:pt x="263212" y="13224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137492" y="2969036"/>
              <a:ext cx="201073" cy="267173"/>
            </a:xfrm>
            <a:custGeom>
              <a:avLst/>
              <a:gdLst/>
              <a:ahLst/>
              <a:cxnLst/>
              <a:rect l="0" t="0" r="0" b="0"/>
              <a:pathLst>
                <a:path w="201073" h="267173">
                  <a:moveTo>
                    <a:pt x="0" y="0"/>
                  </a:moveTo>
                  <a:lnTo>
                    <a:pt x="5589" y="58617"/>
                  </a:lnTo>
                  <a:lnTo>
                    <a:pt x="18211" y="118333"/>
                  </a:lnTo>
                  <a:lnTo>
                    <a:pt x="26084" y="172463"/>
                  </a:lnTo>
                  <a:lnTo>
                    <a:pt x="36565" y="218857"/>
                  </a:lnTo>
                  <a:lnTo>
                    <a:pt x="26111" y="177093"/>
                  </a:lnTo>
                  <a:lnTo>
                    <a:pt x="28372" y="157087"/>
                  </a:lnTo>
                  <a:lnTo>
                    <a:pt x="36397" y="139616"/>
                  </a:lnTo>
                  <a:lnTo>
                    <a:pt x="41812" y="131682"/>
                  </a:lnTo>
                  <a:lnTo>
                    <a:pt x="48932" y="127562"/>
                  </a:lnTo>
                  <a:lnTo>
                    <a:pt x="66201" y="126104"/>
                  </a:lnTo>
                  <a:lnTo>
                    <a:pt x="95654" y="131861"/>
                  </a:lnTo>
                  <a:lnTo>
                    <a:pt x="135878" y="152692"/>
                  </a:lnTo>
                  <a:lnTo>
                    <a:pt x="188164" y="194349"/>
                  </a:lnTo>
                  <a:lnTo>
                    <a:pt x="199832" y="212719"/>
                  </a:lnTo>
                  <a:lnTo>
                    <a:pt x="201072" y="221361"/>
                  </a:lnTo>
                  <a:lnTo>
                    <a:pt x="196210" y="237203"/>
                  </a:lnTo>
                  <a:lnTo>
                    <a:pt x="183131" y="248923"/>
                  </a:lnTo>
                  <a:lnTo>
                    <a:pt x="146138" y="265979"/>
                  </a:lnTo>
                  <a:lnTo>
                    <a:pt x="125782" y="267172"/>
                  </a:lnTo>
                  <a:lnTo>
                    <a:pt x="107376" y="263802"/>
                  </a:lnTo>
                  <a:lnTo>
                    <a:pt x="84228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390176" y="3119631"/>
              <a:ext cx="127723" cy="123147"/>
            </a:xfrm>
            <a:custGeom>
              <a:avLst/>
              <a:gdLst/>
              <a:ahLst/>
              <a:cxnLst/>
              <a:rect l="0" t="0" r="0" b="0"/>
              <a:pathLst>
                <a:path w="127723" h="123147">
                  <a:moveTo>
                    <a:pt x="0" y="81032"/>
                  </a:moveTo>
                  <a:lnTo>
                    <a:pt x="34792" y="87098"/>
                  </a:lnTo>
                  <a:lnTo>
                    <a:pt x="90537" y="79457"/>
                  </a:lnTo>
                  <a:lnTo>
                    <a:pt x="102472" y="76472"/>
                  </a:lnTo>
                  <a:lnTo>
                    <a:pt x="111598" y="70973"/>
                  </a:lnTo>
                  <a:lnTo>
                    <a:pt x="124858" y="55504"/>
                  </a:lnTo>
                  <a:lnTo>
                    <a:pt x="127692" y="46466"/>
                  </a:lnTo>
                  <a:lnTo>
                    <a:pt x="127722" y="27065"/>
                  </a:lnTo>
                  <a:lnTo>
                    <a:pt x="122583" y="19317"/>
                  </a:lnTo>
                  <a:lnTo>
                    <a:pt x="104394" y="7590"/>
                  </a:lnTo>
                  <a:lnTo>
                    <a:pt x="62257" y="0"/>
                  </a:lnTo>
                  <a:lnTo>
                    <a:pt x="38978" y="4463"/>
                  </a:lnTo>
                  <a:lnTo>
                    <a:pt x="29495" y="8929"/>
                  </a:lnTo>
                  <a:lnTo>
                    <a:pt x="15838" y="23250"/>
                  </a:lnTo>
                  <a:lnTo>
                    <a:pt x="10559" y="31982"/>
                  </a:lnTo>
                  <a:lnTo>
                    <a:pt x="7813" y="51043"/>
                  </a:lnTo>
                  <a:lnTo>
                    <a:pt x="8718" y="61039"/>
                  </a:lnTo>
                  <a:lnTo>
                    <a:pt x="15963" y="78386"/>
                  </a:lnTo>
                  <a:lnTo>
                    <a:pt x="39678" y="108585"/>
                  </a:lnTo>
                  <a:lnTo>
                    <a:pt x="59359" y="116674"/>
                  </a:lnTo>
                  <a:lnTo>
                    <a:pt x="115813" y="1231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597140" y="3104045"/>
              <a:ext cx="77306" cy="129933"/>
            </a:xfrm>
            <a:custGeom>
              <a:avLst/>
              <a:gdLst/>
              <a:ahLst/>
              <a:cxnLst/>
              <a:rect l="0" t="0" r="0" b="0"/>
              <a:pathLst>
                <a:path w="77306" h="129933">
                  <a:moveTo>
                    <a:pt x="14134" y="43975"/>
                  </a:moveTo>
                  <a:lnTo>
                    <a:pt x="32093" y="105086"/>
                  </a:lnTo>
                  <a:lnTo>
                    <a:pt x="38883" y="127287"/>
                  </a:lnTo>
                  <a:lnTo>
                    <a:pt x="38822" y="129932"/>
                  </a:lnTo>
                  <a:lnTo>
                    <a:pt x="15811" y="88714"/>
                  </a:lnTo>
                  <a:lnTo>
                    <a:pt x="1633" y="55282"/>
                  </a:lnTo>
                  <a:lnTo>
                    <a:pt x="0" y="33793"/>
                  </a:lnTo>
                  <a:lnTo>
                    <a:pt x="1201" y="23149"/>
                  </a:lnTo>
                  <a:lnTo>
                    <a:pt x="5512" y="14883"/>
                  </a:lnTo>
                  <a:lnTo>
                    <a:pt x="19661" y="2579"/>
                  </a:lnTo>
                  <a:lnTo>
                    <a:pt x="28347" y="0"/>
                  </a:lnTo>
                  <a:lnTo>
                    <a:pt x="77305" y="186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771682" y="3084849"/>
              <a:ext cx="164224" cy="200043"/>
            </a:xfrm>
            <a:custGeom>
              <a:avLst/>
              <a:gdLst/>
              <a:ahLst/>
              <a:cxnLst/>
              <a:rect l="0" t="0" r="0" b="0"/>
              <a:pathLst>
                <a:path w="164224" h="200043">
                  <a:moveTo>
                    <a:pt x="81748" y="0"/>
                  </a:moveTo>
                  <a:lnTo>
                    <a:pt x="59391" y="0"/>
                  </a:lnTo>
                  <a:lnTo>
                    <a:pt x="39056" y="9359"/>
                  </a:lnTo>
                  <a:lnTo>
                    <a:pt x="2995" y="38374"/>
                  </a:lnTo>
                  <a:lnTo>
                    <a:pt x="0" y="45470"/>
                  </a:lnTo>
                  <a:lnTo>
                    <a:pt x="343" y="52540"/>
                  </a:lnTo>
                  <a:lnTo>
                    <a:pt x="2912" y="59593"/>
                  </a:lnTo>
                  <a:lnTo>
                    <a:pt x="9303" y="64296"/>
                  </a:lnTo>
                  <a:lnTo>
                    <a:pt x="71803" y="78051"/>
                  </a:lnTo>
                  <a:lnTo>
                    <a:pt x="110387" y="87987"/>
                  </a:lnTo>
                  <a:lnTo>
                    <a:pt x="129961" y="101107"/>
                  </a:lnTo>
                  <a:lnTo>
                    <a:pt x="161591" y="138125"/>
                  </a:lnTo>
                  <a:lnTo>
                    <a:pt x="164223" y="148236"/>
                  </a:lnTo>
                  <a:lnTo>
                    <a:pt x="160907" y="168828"/>
                  </a:lnTo>
                  <a:lnTo>
                    <a:pt x="154408" y="175723"/>
                  </a:lnTo>
                  <a:lnTo>
                    <a:pt x="102899" y="193286"/>
                  </a:lnTo>
                  <a:lnTo>
                    <a:pt x="60691" y="2000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173747" y="3158549"/>
              <a:ext cx="6067" cy="73700"/>
            </a:xfrm>
            <a:custGeom>
              <a:avLst/>
              <a:gdLst/>
              <a:ahLst/>
              <a:cxnLst/>
              <a:rect l="0" t="0" r="0" b="0"/>
              <a:pathLst>
                <a:path w="6067" h="73700">
                  <a:moveTo>
                    <a:pt x="6066" y="0"/>
                  </a:moveTo>
                  <a:lnTo>
                    <a:pt x="0" y="32452"/>
                  </a:lnTo>
                  <a:lnTo>
                    <a:pt x="6066" y="736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169285" y="3021678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311094" y="3100213"/>
              <a:ext cx="163518" cy="132036"/>
            </a:xfrm>
            <a:custGeom>
              <a:avLst/>
              <a:gdLst/>
              <a:ahLst/>
              <a:cxnLst/>
              <a:rect l="0" t="0" r="0" b="0"/>
              <a:pathLst>
                <a:path w="163518" h="132036">
                  <a:moveTo>
                    <a:pt x="5590" y="47807"/>
                  </a:moveTo>
                  <a:lnTo>
                    <a:pt x="5590" y="106424"/>
                  </a:lnTo>
                  <a:lnTo>
                    <a:pt x="4420" y="110282"/>
                  </a:lnTo>
                  <a:lnTo>
                    <a:pt x="2470" y="108175"/>
                  </a:lnTo>
                  <a:lnTo>
                    <a:pt x="0" y="102090"/>
                  </a:lnTo>
                  <a:lnTo>
                    <a:pt x="2114" y="71170"/>
                  </a:lnTo>
                  <a:lnTo>
                    <a:pt x="14478" y="28376"/>
                  </a:lnTo>
                  <a:lnTo>
                    <a:pt x="25528" y="11485"/>
                  </a:lnTo>
                  <a:lnTo>
                    <a:pt x="34089" y="6045"/>
                  </a:lnTo>
                  <a:lnTo>
                    <a:pt x="56081" y="0"/>
                  </a:lnTo>
                  <a:lnTo>
                    <a:pt x="66157" y="728"/>
                  </a:lnTo>
                  <a:lnTo>
                    <a:pt x="83591" y="7776"/>
                  </a:lnTo>
                  <a:lnTo>
                    <a:pt x="106560" y="30487"/>
                  </a:lnTo>
                  <a:lnTo>
                    <a:pt x="154111" y="93433"/>
                  </a:lnTo>
                  <a:lnTo>
                    <a:pt x="163517" y="13203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724240" y="3121374"/>
              <a:ext cx="163971" cy="132860"/>
            </a:xfrm>
            <a:custGeom>
              <a:avLst/>
              <a:gdLst/>
              <a:ahLst/>
              <a:cxnLst/>
              <a:rect l="0" t="0" r="0" b="0"/>
              <a:pathLst>
                <a:path w="163971" h="132860">
                  <a:moveTo>
                    <a:pt x="129397" y="5589"/>
                  </a:moveTo>
                  <a:lnTo>
                    <a:pt x="112630" y="0"/>
                  </a:lnTo>
                  <a:lnTo>
                    <a:pt x="79845" y="2114"/>
                  </a:lnTo>
                  <a:lnTo>
                    <a:pt x="36421" y="14478"/>
                  </a:lnTo>
                  <a:lnTo>
                    <a:pt x="19444" y="25528"/>
                  </a:lnTo>
                  <a:lnTo>
                    <a:pt x="7220" y="41357"/>
                  </a:lnTo>
                  <a:lnTo>
                    <a:pt x="2322" y="50492"/>
                  </a:lnTo>
                  <a:lnTo>
                    <a:pt x="0" y="70000"/>
                  </a:lnTo>
                  <a:lnTo>
                    <a:pt x="4037" y="89198"/>
                  </a:lnTo>
                  <a:lnTo>
                    <a:pt x="13630" y="105530"/>
                  </a:lnTo>
                  <a:lnTo>
                    <a:pt x="37774" y="127878"/>
                  </a:lnTo>
                  <a:lnTo>
                    <a:pt x="63329" y="132859"/>
                  </a:lnTo>
                  <a:lnTo>
                    <a:pt x="116216" y="126526"/>
                  </a:lnTo>
                  <a:lnTo>
                    <a:pt x="144079" y="111742"/>
                  </a:lnTo>
                  <a:lnTo>
                    <a:pt x="156589" y="96052"/>
                  </a:lnTo>
                  <a:lnTo>
                    <a:pt x="161563" y="86955"/>
                  </a:lnTo>
                  <a:lnTo>
                    <a:pt x="163970" y="67488"/>
                  </a:lnTo>
                  <a:lnTo>
                    <a:pt x="159971" y="48308"/>
                  </a:lnTo>
                  <a:lnTo>
                    <a:pt x="139925" y="161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927336" y="3084849"/>
              <a:ext cx="147400" cy="110426"/>
            </a:xfrm>
            <a:custGeom>
              <a:avLst/>
              <a:gdLst/>
              <a:ahLst/>
              <a:cxnLst/>
              <a:rect l="0" t="0" r="0" b="0"/>
              <a:pathLst>
                <a:path w="147400" h="110426">
                  <a:moveTo>
                    <a:pt x="0" y="52643"/>
                  </a:moveTo>
                  <a:lnTo>
                    <a:pt x="52886" y="110425"/>
                  </a:lnTo>
                  <a:lnTo>
                    <a:pt x="53975" y="108712"/>
                  </a:lnTo>
                  <a:lnTo>
                    <a:pt x="52906" y="75157"/>
                  </a:lnTo>
                  <a:lnTo>
                    <a:pt x="58999" y="53290"/>
                  </a:lnTo>
                  <a:lnTo>
                    <a:pt x="70676" y="33044"/>
                  </a:lnTo>
                  <a:lnTo>
                    <a:pt x="87564" y="16246"/>
                  </a:lnTo>
                  <a:lnTo>
                    <a:pt x="109887" y="7220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172549" y="2949582"/>
              <a:ext cx="311255" cy="294865"/>
            </a:xfrm>
            <a:custGeom>
              <a:avLst/>
              <a:gdLst/>
              <a:ahLst/>
              <a:cxnLst/>
              <a:rect l="0" t="0" r="0" b="0"/>
              <a:pathLst>
                <a:path w="311255" h="294865">
                  <a:moveTo>
                    <a:pt x="91699" y="166853"/>
                  </a:moveTo>
                  <a:lnTo>
                    <a:pt x="74932" y="161264"/>
                  </a:lnTo>
                  <a:lnTo>
                    <a:pt x="57341" y="161639"/>
                  </a:lnTo>
                  <a:lnTo>
                    <a:pt x="38994" y="166875"/>
                  </a:lnTo>
                  <a:lnTo>
                    <a:pt x="23042" y="177001"/>
                  </a:lnTo>
                  <a:lnTo>
                    <a:pt x="11272" y="192420"/>
                  </a:lnTo>
                  <a:lnTo>
                    <a:pt x="3311" y="212141"/>
                  </a:lnTo>
                  <a:lnTo>
                    <a:pt x="0" y="248382"/>
                  </a:lnTo>
                  <a:lnTo>
                    <a:pt x="3371" y="270938"/>
                  </a:lnTo>
                  <a:lnTo>
                    <a:pt x="8247" y="279527"/>
                  </a:lnTo>
                  <a:lnTo>
                    <a:pt x="23024" y="292189"/>
                  </a:lnTo>
                  <a:lnTo>
                    <a:pt x="31878" y="294864"/>
                  </a:lnTo>
                  <a:lnTo>
                    <a:pt x="51074" y="294717"/>
                  </a:lnTo>
                  <a:lnTo>
                    <a:pt x="68184" y="287632"/>
                  </a:lnTo>
                  <a:lnTo>
                    <a:pt x="83588" y="275515"/>
                  </a:lnTo>
                  <a:lnTo>
                    <a:pt x="104244" y="247792"/>
                  </a:lnTo>
                  <a:lnTo>
                    <a:pt x="126136" y="189094"/>
                  </a:lnTo>
                  <a:lnTo>
                    <a:pt x="132296" y="136455"/>
                  </a:lnTo>
                  <a:lnTo>
                    <a:pt x="132194" y="87916"/>
                  </a:lnTo>
                  <a:lnTo>
                    <a:pt x="125275" y="37659"/>
                  </a:lnTo>
                  <a:lnTo>
                    <a:pt x="118155" y="802"/>
                  </a:lnTo>
                  <a:lnTo>
                    <a:pt x="118695" y="0"/>
                  </a:lnTo>
                  <a:lnTo>
                    <a:pt x="120225" y="2975"/>
                  </a:lnTo>
                  <a:lnTo>
                    <a:pt x="122882" y="53953"/>
                  </a:lnTo>
                  <a:lnTo>
                    <a:pt x="128794" y="107767"/>
                  </a:lnTo>
                  <a:lnTo>
                    <a:pt x="132822" y="163457"/>
                  </a:lnTo>
                  <a:lnTo>
                    <a:pt x="136737" y="216398"/>
                  </a:lnTo>
                  <a:lnTo>
                    <a:pt x="148429" y="260998"/>
                  </a:lnTo>
                  <a:lnTo>
                    <a:pt x="152916" y="265881"/>
                  </a:lnTo>
                  <a:lnTo>
                    <a:pt x="158246" y="266797"/>
                  </a:lnTo>
                  <a:lnTo>
                    <a:pt x="170409" y="261575"/>
                  </a:lnTo>
                  <a:lnTo>
                    <a:pt x="230708" y="217790"/>
                  </a:lnTo>
                  <a:lnTo>
                    <a:pt x="286339" y="180433"/>
                  </a:lnTo>
                  <a:lnTo>
                    <a:pt x="308728" y="159698"/>
                  </a:lnTo>
                  <a:lnTo>
                    <a:pt x="311254" y="152724"/>
                  </a:lnTo>
                  <a:lnTo>
                    <a:pt x="310599" y="145736"/>
                  </a:lnTo>
                  <a:lnTo>
                    <a:pt x="307823" y="138737"/>
                  </a:lnTo>
                  <a:lnTo>
                    <a:pt x="295379" y="127841"/>
                  </a:lnTo>
                  <a:lnTo>
                    <a:pt x="287147" y="123297"/>
                  </a:lnTo>
                  <a:lnTo>
                    <a:pt x="268642" y="121369"/>
                  </a:lnTo>
                  <a:lnTo>
                    <a:pt x="258794" y="122492"/>
                  </a:lnTo>
                  <a:lnTo>
                    <a:pt x="241613" y="133099"/>
                  </a:lnTo>
                  <a:lnTo>
                    <a:pt x="233756" y="140841"/>
                  </a:lnTo>
                  <a:lnTo>
                    <a:pt x="225026" y="161921"/>
                  </a:lnTo>
                  <a:lnTo>
                    <a:pt x="219421" y="213582"/>
                  </a:lnTo>
                  <a:lnTo>
                    <a:pt x="224894" y="234805"/>
                  </a:lnTo>
                  <a:lnTo>
                    <a:pt x="236295" y="252036"/>
                  </a:lnTo>
                  <a:lnTo>
                    <a:pt x="253060" y="267493"/>
                  </a:lnTo>
                  <a:lnTo>
                    <a:pt x="272210" y="275923"/>
                  </a:lnTo>
                  <a:lnTo>
                    <a:pt x="302269" y="28266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587382" y="3063792"/>
              <a:ext cx="87479" cy="184835"/>
            </a:xfrm>
            <a:custGeom>
              <a:avLst/>
              <a:gdLst/>
              <a:ahLst/>
              <a:cxnLst/>
              <a:rect l="0" t="0" r="0" b="0"/>
              <a:pathLst>
                <a:path w="87479" h="184835">
                  <a:moveTo>
                    <a:pt x="3250" y="63171"/>
                  </a:moveTo>
                  <a:lnTo>
                    <a:pt x="17904" y="116199"/>
                  </a:lnTo>
                  <a:lnTo>
                    <a:pt x="32617" y="164070"/>
                  </a:lnTo>
                  <a:lnTo>
                    <a:pt x="43988" y="182495"/>
                  </a:lnTo>
                  <a:lnTo>
                    <a:pt x="46786" y="184834"/>
                  </a:lnTo>
                  <a:lnTo>
                    <a:pt x="47482" y="182885"/>
                  </a:lnTo>
                  <a:lnTo>
                    <a:pt x="40193" y="154539"/>
                  </a:lnTo>
                  <a:lnTo>
                    <a:pt x="15755" y="101719"/>
                  </a:lnTo>
                  <a:lnTo>
                    <a:pt x="131" y="54018"/>
                  </a:lnTo>
                  <a:lnTo>
                    <a:pt x="0" y="44201"/>
                  </a:lnTo>
                  <a:lnTo>
                    <a:pt x="6095" y="27054"/>
                  </a:lnTo>
                  <a:lnTo>
                    <a:pt x="28270" y="4247"/>
                  </a:lnTo>
                  <a:lnTo>
                    <a:pt x="37477" y="492"/>
                  </a:lnTo>
                  <a:lnTo>
                    <a:pt x="8747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3067267" y="3491576"/>
            <a:ext cx="3599578" cy="509254"/>
            <a:chOff x="3067267" y="3491576"/>
            <a:chExt cx="3599578" cy="509254"/>
          </a:xfrm>
        </p:grpSpPr>
        <p:sp>
          <p:nvSpPr>
            <p:cNvPr id="85" name="Freeform 84"/>
            <p:cNvSpPr/>
            <p:nvPr/>
          </p:nvSpPr>
          <p:spPr>
            <a:xfrm>
              <a:off x="3067267" y="3579689"/>
              <a:ext cx="315453" cy="305327"/>
            </a:xfrm>
            <a:custGeom>
              <a:avLst/>
              <a:gdLst/>
              <a:ahLst/>
              <a:cxnLst/>
              <a:rect l="0" t="0" r="0" b="0"/>
              <a:pathLst>
                <a:path w="315453" h="305327">
                  <a:moveTo>
                    <a:pt x="133396" y="0"/>
                  </a:moveTo>
                  <a:lnTo>
                    <a:pt x="122217" y="16767"/>
                  </a:lnTo>
                  <a:lnTo>
                    <a:pt x="107371" y="28119"/>
                  </a:lnTo>
                  <a:lnTo>
                    <a:pt x="98498" y="32784"/>
                  </a:lnTo>
                  <a:lnTo>
                    <a:pt x="79281" y="34848"/>
                  </a:lnTo>
                  <a:lnTo>
                    <a:pt x="32760" y="32230"/>
                  </a:lnTo>
                  <a:lnTo>
                    <a:pt x="12240" y="38111"/>
                  </a:lnTo>
                  <a:lnTo>
                    <a:pt x="3492" y="42954"/>
                  </a:lnTo>
                  <a:lnTo>
                    <a:pt x="0" y="49693"/>
                  </a:lnTo>
                  <a:lnTo>
                    <a:pt x="12" y="57695"/>
                  </a:lnTo>
                  <a:lnTo>
                    <a:pt x="22937" y="113185"/>
                  </a:lnTo>
                  <a:lnTo>
                    <a:pt x="50841" y="168110"/>
                  </a:lnTo>
                  <a:lnTo>
                    <a:pt x="68251" y="194350"/>
                  </a:lnTo>
                  <a:lnTo>
                    <a:pt x="73588" y="196247"/>
                  </a:lnTo>
                  <a:lnTo>
                    <a:pt x="78316" y="194002"/>
                  </a:lnTo>
                  <a:lnTo>
                    <a:pt x="128896" y="150555"/>
                  </a:lnTo>
                  <a:lnTo>
                    <a:pt x="149723" y="142952"/>
                  </a:lnTo>
                  <a:lnTo>
                    <a:pt x="174578" y="140743"/>
                  </a:lnTo>
                  <a:lnTo>
                    <a:pt x="213708" y="147247"/>
                  </a:lnTo>
                  <a:lnTo>
                    <a:pt x="269751" y="176379"/>
                  </a:lnTo>
                  <a:lnTo>
                    <a:pt x="296110" y="196800"/>
                  </a:lnTo>
                  <a:lnTo>
                    <a:pt x="313149" y="223257"/>
                  </a:lnTo>
                  <a:lnTo>
                    <a:pt x="315452" y="243115"/>
                  </a:lnTo>
                  <a:lnTo>
                    <a:pt x="314428" y="253323"/>
                  </a:lnTo>
                  <a:lnTo>
                    <a:pt x="309066" y="262469"/>
                  </a:lnTo>
                  <a:lnTo>
                    <a:pt x="290630" y="278870"/>
                  </a:lnTo>
                  <a:lnTo>
                    <a:pt x="266839" y="287719"/>
                  </a:lnTo>
                  <a:lnTo>
                    <a:pt x="206861" y="301101"/>
                  </a:lnTo>
                  <a:lnTo>
                    <a:pt x="154453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505989" y="3853430"/>
              <a:ext cx="67179" cy="136871"/>
            </a:xfrm>
            <a:custGeom>
              <a:avLst/>
              <a:gdLst/>
              <a:ahLst/>
              <a:cxnLst/>
              <a:rect l="0" t="0" r="0" b="0"/>
              <a:pathLst>
                <a:path w="67179" h="136871">
                  <a:moveTo>
                    <a:pt x="0" y="0"/>
                  </a:moveTo>
                  <a:lnTo>
                    <a:pt x="38374" y="29308"/>
                  </a:lnTo>
                  <a:lnTo>
                    <a:pt x="54004" y="55087"/>
                  </a:lnTo>
                  <a:lnTo>
                    <a:pt x="66044" y="84952"/>
                  </a:lnTo>
                  <a:lnTo>
                    <a:pt x="67178" y="105607"/>
                  </a:lnTo>
                  <a:lnTo>
                    <a:pt x="65842" y="116028"/>
                  </a:lnTo>
                  <a:lnTo>
                    <a:pt x="62612" y="122975"/>
                  </a:lnTo>
                  <a:lnTo>
                    <a:pt x="58119" y="127607"/>
                  </a:lnTo>
                  <a:lnTo>
                    <a:pt x="42114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853430" y="3569160"/>
              <a:ext cx="42115" cy="305328"/>
            </a:xfrm>
            <a:custGeom>
              <a:avLst/>
              <a:gdLst/>
              <a:ahLst/>
              <a:cxnLst/>
              <a:rect l="0" t="0" r="0" b="0"/>
              <a:pathLst>
                <a:path w="42115" h="305328">
                  <a:moveTo>
                    <a:pt x="0" y="0"/>
                  </a:moveTo>
                  <a:lnTo>
                    <a:pt x="0" y="58617"/>
                  </a:lnTo>
                  <a:lnTo>
                    <a:pt x="1169" y="111621"/>
                  </a:lnTo>
                  <a:lnTo>
                    <a:pt x="8333" y="163339"/>
                  </a:lnTo>
                  <a:lnTo>
                    <a:pt x="15684" y="218008"/>
                  </a:lnTo>
                  <a:lnTo>
                    <a:pt x="31802" y="278548"/>
                  </a:lnTo>
                  <a:lnTo>
                    <a:pt x="42114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731357" y="3632331"/>
              <a:ext cx="185245" cy="169957"/>
            </a:xfrm>
            <a:custGeom>
              <a:avLst/>
              <a:gdLst/>
              <a:ahLst/>
              <a:cxnLst/>
              <a:rect l="0" t="0" r="0" b="0"/>
              <a:pathLst>
                <a:path w="185245" h="169957">
                  <a:moveTo>
                    <a:pt x="185244" y="94757"/>
                  </a:moveTo>
                  <a:lnTo>
                    <a:pt x="134219" y="109329"/>
                  </a:lnTo>
                  <a:lnTo>
                    <a:pt x="72692" y="147754"/>
                  </a:lnTo>
                  <a:lnTo>
                    <a:pt x="46220" y="165442"/>
                  </a:lnTo>
                  <a:lnTo>
                    <a:pt x="36409" y="169956"/>
                  </a:lnTo>
                  <a:lnTo>
                    <a:pt x="27529" y="169456"/>
                  </a:lnTo>
                  <a:lnTo>
                    <a:pt x="11423" y="159542"/>
                  </a:lnTo>
                  <a:lnTo>
                    <a:pt x="2705" y="140318"/>
                  </a:lnTo>
                  <a:lnTo>
                    <a:pt x="0" y="116176"/>
                  </a:lnTo>
                  <a:lnTo>
                    <a:pt x="6224" y="76277"/>
                  </a:lnTo>
                  <a:lnTo>
                    <a:pt x="25576" y="27112"/>
                  </a:lnTo>
                  <a:lnTo>
                    <a:pt x="3784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074528" y="3790259"/>
              <a:ext cx="10530" cy="157928"/>
            </a:xfrm>
            <a:custGeom>
              <a:avLst/>
              <a:gdLst/>
              <a:ahLst/>
              <a:cxnLst/>
              <a:rect l="0" t="0" r="0" b="0"/>
              <a:pathLst>
                <a:path w="10530" h="157928">
                  <a:moveTo>
                    <a:pt x="0" y="0"/>
                  </a:moveTo>
                  <a:lnTo>
                    <a:pt x="7236" y="27556"/>
                  </a:lnTo>
                  <a:lnTo>
                    <a:pt x="9878" y="86898"/>
                  </a:lnTo>
                  <a:lnTo>
                    <a:pt x="10336" y="128303"/>
                  </a:lnTo>
                  <a:lnTo>
                    <a:pt x="10529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200870" y="3596761"/>
              <a:ext cx="181699" cy="239333"/>
            </a:xfrm>
            <a:custGeom>
              <a:avLst/>
              <a:gdLst/>
              <a:ahLst/>
              <a:cxnLst/>
              <a:rect l="0" t="0" r="0" b="0"/>
              <a:pathLst>
                <a:path w="181699" h="239333">
                  <a:moveTo>
                    <a:pt x="0" y="46099"/>
                  </a:moveTo>
                  <a:lnTo>
                    <a:pt x="11179" y="29331"/>
                  </a:lnTo>
                  <a:lnTo>
                    <a:pt x="26025" y="17979"/>
                  </a:lnTo>
                  <a:lnTo>
                    <a:pt x="64153" y="1160"/>
                  </a:lnTo>
                  <a:lnTo>
                    <a:pt x="84664" y="0"/>
                  </a:lnTo>
                  <a:lnTo>
                    <a:pt x="105479" y="4553"/>
                  </a:lnTo>
                  <a:lnTo>
                    <a:pt x="135758" y="20271"/>
                  </a:lnTo>
                  <a:lnTo>
                    <a:pt x="152364" y="33060"/>
                  </a:lnTo>
                  <a:lnTo>
                    <a:pt x="169277" y="59003"/>
                  </a:lnTo>
                  <a:lnTo>
                    <a:pt x="181698" y="94506"/>
                  </a:lnTo>
                  <a:lnTo>
                    <a:pt x="181609" y="134661"/>
                  </a:lnTo>
                  <a:lnTo>
                    <a:pt x="167878" y="192682"/>
                  </a:lnTo>
                  <a:lnTo>
                    <a:pt x="164561" y="203483"/>
                  </a:lnTo>
                  <a:lnTo>
                    <a:pt x="158840" y="211853"/>
                  </a:lnTo>
                  <a:lnTo>
                    <a:pt x="143125" y="224272"/>
                  </a:lnTo>
                  <a:lnTo>
                    <a:pt x="114547" y="237841"/>
                  </a:lnTo>
                  <a:lnTo>
                    <a:pt x="94194" y="239332"/>
                  </a:lnTo>
                  <a:lnTo>
                    <a:pt x="83853" y="238092"/>
                  </a:lnTo>
                  <a:lnTo>
                    <a:pt x="75789" y="233756"/>
                  </a:lnTo>
                  <a:lnTo>
                    <a:pt x="63710" y="219579"/>
                  </a:lnTo>
                  <a:lnTo>
                    <a:pt x="50333" y="186278"/>
                  </a:lnTo>
                  <a:lnTo>
                    <a:pt x="49933" y="175816"/>
                  </a:lnTo>
                  <a:lnTo>
                    <a:pt x="55727" y="157954"/>
                  </a:lnTo>
                  <a:lnTo>
                    <a:pt x="69221" y="145335"/>
                  </a:lnTo>
                  <a:lnTo>
                    <a:pt x="77733" y="140332"/>
                  </a:lnTo>
                  <a:lnTo>
                    <a:pt x="99669" y="137893"/>
                  </a:lnTo>
                  <a:lnTo>
                    <a:pt x="160914" y="141635"/>
                  </a:lnTo>
                  <a:lnTo>
                    <a:pt x="166938" y="143715"/>
                  </a:lnTo>
                  <a:lnTo>
                    <a:pt x="178985" y="151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4579896" y="3853430"/>
              <a:ext cx="6067" cy="84229"/>
            </a:xfrm>
            <a:custGeom>
              <a:avLst/>
              <a:gdLst/>
              <a:ahLst/>
              <a:cxnLst/>
              <a:rect l="0" t="0" r="0" b="0"/>
              <a:pathLst>
                <a:path w="6067" h="84229">
                  <a:moveTo>
                    <a:pt x="0" y="0"/>
                  </a:moveTo>
                  <a:lnTo>
                    <a:pt x="6066" y="32452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653596" y="3581437"/>
              <a:ext cx="224398" cy="261465"/>
            </a:xfrm>
            <a:custGeom>
              <a:avLst/>
              <a:gdLst/>
              <a:ahLst/>
              <a:cxnLst/>
              <a:rect l="0" t="0" r="0" b="0"/>
              <a:pathLst>
                <a:path w="224398" h="261465">
                  <a:moveTo>
                    <a:pt x="0" y="19309"/>
                  </a:moveTo>
                  <a:lnTo>
                    <a:pt x="11178" y="8130"/>
                  </a:lnTo>
                  <a:lnTo>
                    <a:pt x="29144" y="2642"/>
                  </a:lnTo>
                  <a:lnTo>
                    <a:pt x="91142" y="0"/>
                  </a:lnTo>
                  <a:lnTo>
                    <a:pt x="114207" y="4098"/>
                  </a:lnTo>
                  <a:lnTo>
                    <a:pt x="121761" y="10338"/>
                  </a:lnTo>
                  <a:lnTo>
                    <a:pt x="130155" y="29750"/>
                  </a:lnTo>
                  <a:lnTo>
                    <a:pt x="129291" y="66986"/>
                  </a:lnTo>
                  <a:lnTo>
                    <a:pt x="121413" y="87682"/>
                  </a:lnTo>
                  <a:lnTo>
                    <a:pt x="116037" y="96476"/>
                  </a:lnTo>
                  <a:lnTo>
                    <a:pt x="117132" y="102339"/>
                  </a:lnTo>
                  <a:lnTo>
                    <a:pt x="122541" y="106248"/>
                  </a:lnTo>
                  <a:lnTo>
                    <a:pt x="168172" y="122611"/>
                  </a:lnTo>
                  <a:lnTo>
                    <a:pt x="206560" y="153333"/>
                  </a:lnTo>
                  <a:lnTo>
                    <a:pt x="222380" y="179513"/>
                  </a:lnTo>
                  <a:lnTo>
                    <a:pt x="224397" y="199305"/>
                  </a:lnTo>
                  <a:lnTo>
                    <a:pt x="223297" y="209496"/>
                  </a:lnTo>
                  <a:lnTo>
                    <a:pt x="212717" y="227059"/>
                  </a:lnTo>
                  <a:lnTo>
                    <a:pt x="196316" y="241493"/>
                  </a:lnTo>
                  <a:lnTo>
                    <a:pt x="177328" y="251809"/>
                  </a:lnTo>
                  <a:lnTo>
                    <a:pt x="120910" y="260193"/>
                  </a:lnTo>
                  <a:lnTo>
                    <a:pt x="94756" y="2614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043150" y="3790259"/>
              <a:ext cx="1" cy="136871"/>
            </a:xfrm>
            <a:custGeom>
              <a:avLst/>
              <a:gdLst/>
              <a:ahLst/>
              <a:cxnLst/>
              <a:rect l="0" t="0" r="0" b="0"/>
              <a:pathLst>
                <a:path w="1" h="136871">
                  <a:moveTo>
                    <a:pt x="0" y="0"/>
                  </a:moveTo>
                  <a:lnTo>
                    <a:pt x="0" y="58616"/>
                  </a:lnTo>
                  <a:lnTo>
                    <a:pt x="0" y="117308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5211018" y="3556315"/>
              <a:ext cx="194058" cy="348001"/>
            </a:xfrm>
            <a:custGeom>
              <a:avLst/>
              <a:gdLst/>
              <a:ahLst/>
              <a:cxnLst/>
              <a:rect l="0" t="0" r="0" b="0"/>
              <a:pathLst>
                <a:path w="194058" h="348001">
                  <a:moveTo>
                    <a:pt x="179572" y="44431"/>
                  </a:moveTo>
                  <a:lnTo>
                    <a:pt x="150264" y="79328"/>
                  </a:lnTo>
                  <a:lnTo>
                    <a:pt x="119358" y="137428"/>
                  </a:lnTo>
                  <a:lnTo>
                    <a:pt x="97359" y="192132"/>
                  </a:lnTo>
                  <a:lnTo>
                    <a:pt x="75015" y="253654"/>
                  </a:lnTo>
                  <a:lnTo>
                    <a:pt x="67094" y="289307"/>
                  </a:lnTo>
                  <a:lnTo>
                    <a:pt x="67867" y="326387"/>
                  </a:lnTo>
                  <a:lnTo>
                    <a:pt x="70007" y="337686"/>
                  </a:lnTo>
                  <a:lnTo>
                    <a:pt x="74943" y="344050"/>
                  </a:lnTo>
                  <a:lnTo>
                    <a:pt x="81744" y="347122"/>
                  </a:lnTo>
                  <a:lnTo>
                    <a:pt x="89787" y="348000"/>
                  </a:lnTo>
                  <a:lnTo>
                    <a:pt x="104962" y="342737"/>
                  </a:lnTo>
                  <a:lnTo>
                    <a:pt x="164017" y="300213"/>
                  </a:lnTo>
                  <a:lnTo>
                    <a:pt x="180553" y="273856"/>
                  </a:lnTo>
                  <a:lnTo>
                    <a:pt x="192861" y="243820"/>
                  </a:lnTo>
                  <a:lnTo>
                    <a:pt x="194057" y="223126"/>
                  </a:lnTo>
                  <a:lnTo>
                    <a:pt x="189520" y="202230"/>
                  </a:lnTo>
                  <a:lnTo>
                    <a:pt x="179704" y="181244"/>
                  </a:lnTo>
                  <a:lnTo>
                    <a:pt x="155435" y="155288"/>
                  </a:lnTo>
                  <a:lnTo>
                    <a:pt x="97134" y="118402"/>
                  </a:lnTo>
                  <a:lnTo>
                    <a:pt x="35450" y="76040"/>
                  </a:lnTo>
                  <a:lnTo>
                    <a:pt x="4745" y="47945"/>
                  </a:lnTo>
                  <a:lnTo>
                    <a:pt x="1020" y="39755"/>
                  </a:lnTo>
                  <a:lnTo>
                    <a:pt x="0" y="21296"/>
                  </a:lnTo>
                  <a:lnTo>
                    <a:pt x="3705" y="13800"/>
                  </a:lnTo>
                  <a:lnTo>
                    <a:pt x="17181" y="2351"/>
                  </a:lnTo>
                  <a:lnTo>
                    <a:pt x="25688" y="0"/>
                  </a:lnTo>
                  <a:lnTo>
                    <a:pt x="54428" y="2280"/>
                  </a:lnTo>
                  <a:lnTo>
                    <a:pt x="114167" y="18999"/>
                  </a:lnTo>
                  <a:lnTo>
                    <a:pt x="137459" y="233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580103" y="3832373"/>
              <a:ext cx="45246" cy="168457"/>
            </a:xfrm>
            <a:custGeom>
              <a:avLst/>
              <a:gdLst/>
              <a:ahLst/>
              <a:cxnLst/>
              <a:rect l="0" t="0" r="0" b="0"/>
              <a:pathLst>
                <a:path w="45246" h="168457">
                  <a:moveTo>
                    <a:pt x="0" y="0"/>
                  </a:moveTo>
                  <a:lnTo>
                    <a:pt x="25194" y="53875"/>
                  </a:lnTo>
                  <a:lnTo>
                    <a:pt x="45245" y="105447"/>
                  </a:lnTo>
                  <a:lnTo>
                    <a:pt x="43116" y="126414"/>
                  </a:lnTo>
                  <a:lnTo>
                    <a:pt x="31586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795612" y="3579689"/>
              <a:ext cx="37176" cy="242156"/>
            </a:xfrm>
            <a:custGeom>
              <a:avLst/>
              <a:gdLst/>
              <a:ahLst/>
              <a:cxnLst/>
              <a:rect l="0" t="0" r="0" b="0"/>
              <a:pathLst>
                <a:path w="37176" h="242156">
                  <a:moveTo>
                    <a:pt x="5590" y="0"/>
                  </a:moveTo>
                  <a:lnTo>
                    <a:pt x="0" y="16767"/>
                  </a:lnTo>
                  <a:lnTo>
                    <a:pt x="4442" y="64620"/>
                  </a:lnTo>
                  <a:lnTo>
                    <a:pt x="13309" y="118192"/>
                  </a:lnTo>
                  <a:lnTo>
                    <a:pt x="23345" y="170460"/>
                  </a:lnTo>
                  <a:lnTo>
                    <a:pt x="34097" y="221277"/>
                  </a:lnTo>
                  <a:lnTo>
                    <a:pt x="37175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5938072" y="3572087"/>
              <a:ext cx="178986" cy="262462"/>
            </a:xfrm>
            <a:custGeom>
              <a:avLst/>
              <a:gdLst/>
              <a:ahLst/>
              <a:cxnLst/>
              <a:rect l="0" t="0" r="0" b="0"/>
              <a:pathLst>
                <a:path w="178986" h="262462">
                  <a:moveTo>
                    <a:pt x="0" y="18130"/>
                  </a:moveTo>
                  <a:lnTo>
                    <a:pt x="16768" y="6952"/>
                  </a:lnTo>
                  <a:lnTo>
                    <a:pt x="49552" y="0"/>
                  </a:lnTo>
                  <a:lnTo>
                    <a:pt x="88902" y="9119"/>
                  </a:lnTo>
                  <a:lnTo>
                    <a:pt x="119018" y="26639"/>
                  </a:lnTo>
                  <a:lnTo>
                    <a:pt x="142760" y="52237"/>
                  </a:lnTo>
                  <a:lnTo>
                    <a:pt x="163337" y="93498"/>
                  </a:lnTo>
                  <a:lnTo>
                    <a:pt x="172658" y="131968"/>
                  </a:lnTo>
                  <a:lnTo>
                    <a:pt x="166513" y="186889"/>
                  </a:lnTo>
                  <a:lnTo>
                    <a:pt x="158234" y="213627"/>
                  </a:lnTo>
                  <a:lnTo>
                    <a:pt x="142856" y="237209"/>
                  </a:lnTo>
                  <a:lnTo>
                    <a:pt x="121203" y="253149"/>
                  </a:lnTo>
                  <a:lnTo>
                    <a:pt x="108878" y="259037"/>
                  </a:lnTo>
                  <a:lnTo>
                    <a:pt x="82706" y="262461"/>
                  </a:lnTo>
                  <a:lnTo>
                    <a:pt x="69176" y="261735"/>
                  </a:lnTo>
                  <a:lnTo>
                    <a:pt x="58985" y="257743"/>
                  </a:lnTo>
                  <a:lnTo>
                    <a:pt x="44543" y="243948"/>
                  </a:lnTo>
                  <a:lnTo>
                    <a:pt x="41394" y="235356"/>
                  </a:lnTo>
                  <a:lnTo>
                    <a:pt x="41014" y="216450"/>
                  </a:lnTo>
                  <a:lnTo>
                    <a:pt x="52967" y="186077"/>
                  </a:lnTo>
                  <a:lnTo>
                    <a:pt x="61048" y="180397"/>
                  </a:lnTo>
                  <a:lnTo>
                    <a:pt x="82504" y="177207"/>
                  </a:lnTo>
                  <a:lnTo>
                    <a:pt x="139763" y="184542"/>
                  </a:lnTo>
                  <a:lnTo>
                    <a:pt x="161553" y="186847"/>
                  </a:lnTo>
                  <a:lnTo>
                    <a:pt x="167364" y="189100"/>
                  </a:lnTo>
                  <a:lnTo>
                    <a:pt x="178985" y="1971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338155" y="3811316"/>
              <a:ext cx="1" cy="147400"/>
            </a:xfrm>
            <a:custGeom>
              <a:avLst/>
              <a:gdLst/>
              <a:ahLst/>
              <a:cxnLst/>
              <a:rect l="0" t="0" r="0" b="0"/>
              <a:pathLst>
                <a:path w="1" h="147400">
                  <a:moveTo>
                    <a:pt x="0" y="0"/>
                  </a:moveTo>
                  <a:lnTo>
                    <a:pt x="0" y="62477"/>
                  </a:lnTo>
                  <a:lnTo>
                    <a:pt x="0" y="119186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477774" y="3491576"/>
              <a:ext cx="189071" cy="353503"/>
            </a:xfrm>
            <a:custGeom>
              <a:avLst/>
              <a:gdLst/>
              <a:ahLst/>
              <a:cxnLst/>
              <a:rect l="0" t="0" r="0" b="0"/>
              <a:pathLst>
                <a:path w="189071" h="353503">
                  <a:moveTo>
                    <a:pt x="155179" y="119698"/>
                  </a:moveTo>
                  <a:lnTo>
                    <a:pt x="116806" y="149007"/>
                  </a:lnTo>
                  <a:lnTo>
                    <a:pt x="101175" y="174786"/>
                  </a:lnTo>
                  <a:lnTo>
                    <a:pt x="81762" y="236758"/>
                  </a:lnTo>
                  <a:lnTo>
                    <a:pt x="73087" y="291910"/>
                  </a:lnTo>
                  <a:lnTo>
                    <a:pt x="77173" y="328262"/>
                  </a:lnTo>
                  <a:lnTo>
                    <a:pt x="82118" y="337119"/>
                  </a:lnTo>
                  <a:lnTo>
                    <a:pt x="96971" y="350081"/>
                  </a:lnTo>
                  <a:lnTo>
                    <a:pt x="118390" y="353502"/>
                  </a:lnTo>
                  <a:lnTo>
                    <a:pt x="142338" y="349953"/>
                  </a:lnTo>
                  <a:lnTo>
                    <a:pt x="164680" y="340577"/>
                  </a:lnTo>
                  <a:lnTo>
                    <a:pt x="180068" y="325491"/>
                  </a:lnTo>
                  <a:lnTo>
                    <a:pt x="185809" y="316555"/>
                  </a:lnTo>
                  <a:lnTo>
                    <a:pt x="189070" y="294147"/>
                  </a:lnTo>
                  <a:lnTo>
                    <a:pt x="185449" y="269761"/>
                  </a:lnTo>
                  <a:lnTo>
                    <a:pt x="170257" y="237471"/>
                  </a:lnTo>
                  <a:lnTo>
                    <a:pt x="131717" y="192038"/>
                  </a:lnTo>
                  <a:lnTo>
                    <a:pt x="101824" y="172587"/>
                  </a:lnTo>
                  <a:lnTo>
                    <a:pt x="44892" y="142515"/>
                  </a:lnTo>
                  <a:lnTo>
                    <a:pt x="22416" y="122689"/>
                  </a:lnTo>
                  <a:lnTo>
                    <a:pt x="6527" y="96408"/>
                  </a:lnTo>
                  <a:lnTo>
                    <a:pt x="0" y="60805"/>
                  </a:lnTo>
                  <a:lnTo>
                    <a:pt x="4712" y="40491"/>
                  </a:lnTo>
                  <a:lnTo>
                    <a:pt x="9244" y="31799"/>
                  </a:lnTo>
                  <a:lnTo>
                    <a:pt x="23639" y="19020"/>
                  </a:lnTo>
                  <a:lnTo>
                    <a:pt x="61476" y="1285"/>
                  </a:lnTo>
                  <a:lnTo>
                    <a:pt x="81948" y="0"/>
                  </a:lnTo>
                  <a:lnTo>
                    <a:pt x="102745" y="4498"/>
                  </a:lnTo>
                  <a:lnTo>
                    <a:pt x="123686" y="14296"/>
                  </a:lnTo>
                  <a:lnTo>
                    <a:pt x="138452" y="29569"/>
                  </a:lnTo>
                  <a:lnTo>
                    <a:pt x="165708" y="775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1" name="Freeform 100"/>
          <p:cNvSpPr/>
          <p:nvPr/>
        </p:nvSpPr>
        <p:spPr>
          <a:xfrm>
            <a:off x="4928210" y="4074528"/>
            <a:ext cx="262340" cy="297529"/>
          </a:xfrm>
          <a:custGeom>
            <a:avLst/>
            <a:gdLst/>
            <a:ahLst/>
            <a:cxnLst/>
            <a:rect l="0" t="0" r="0" b="0"/>
            <a:pathLst>
              <a:path w="262340" h="297529">
                <a:moveTo>
                  <a:pt x="72826" y="0"/>
                </a:moveTo>
                <a:lnTo>
                  <a:pt x="78415" y="62093"/>
                </a:lnTo>
                <a:lnTo>
                  <a:pt x="83549" y="121883"/>
                </a:lnTo>
                <a:lnTo>
                  <a:pt x="90301" y="172724"/>
                </a:lnTo>
                <a:lnTo>
                  <a:pt x="96295" y="236066"/>
                </a:lnTo>
                <a:lnTo>
                  <a:pt x="102808" y="288656"/>
                </a:lnTo>
                <a:lnTo>
                  <a:pt x="101003" y="295383"/>
                </a:lnTo>
                <a:lnTo>
                  <a:pt x="97459" y="297528"/>
                </a:lnTo>
                <a:lnTo>
                  <a:pt x="92758" y="296618"/>
                </a:lnTo>
                <a:lnTo>
                  <a:pt x="74962" y="284159"/>
                </a:lnTo>
                <a:lnTo>
                  <a:pt x="49158" y="243347"/>
                </a:lnTo>
                <a:lnTo>
                  <a:pt x="15675" y="180259"/>
                </a:lnTo>
                <a:lnTo>
                  <a:pt x="0" y="160515"/>
                </a:lnTo>
                <a:lnTo>
                  <a:pt x="879" y="160822"/>
                </a:lnTo>
                <a:lnTo>
                  <a:pt x="13294" y="175553"/>
                </a:lnTo>
                <a:lnTo>
                  <a:pt x="52089" y="232250"/>
                </a:lnTo>
                <a:lnTo>
                  <a:pt x="79908" y="268275"/>
                </a:lnTo>
                <a:lnTo>
                  <a:pt x="106510" y="285120"/>
                </a:lnTo>
                <a:lnTo>
                  <a:pt x="129521" y="287377"/>
                </a:lnTo>
                <a:lnTo>
                  <a:pt x="154176" y="283311"/>
                </a:lnTo>
                <a:lnTo>
                  <a:pt x="176832" y="273705"/>
                </a:lnTo>
                <a:lnTo>
                  <a:pt x="226516" y="225761"/>
                </a:lnTo>
                <a:lnTo>
                  <a:pt x="262339" y="17898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7" name="Group 116"/>
          <p:cNvGrpSpPr/>
          <p:nvPr/>
        </p:nvGrpSpPr>
        <p:grpSpPr>
          <a:xfrm>
            <a:off x="3655285" y="4484919"/>
            <a:ext cx="3567265" cy="463476"/>
            <a:chOff x="3655285" y="4484919"/>
            <a:chExt cx="3567265" cy="463476"/>
          </a:xfrm>
        </p:grpSpPr>
        <p:sp>
          <p:nvSpPr>
            <p:cNvPr id="102" name="Freeform 101"/>
            <p:cNvSpPr/>
            <p:nvPr/>
          </p:nvSpPr>
          <p:spPr>
            <a:xfrm>
              <a:off x="3655285" y="4484919"/>
              <a:ext cx="198146" cy="385365"/>
            </a:xfrm>
            <a:custGeom>
              <a:avLst/>
              <a:gdLst/>
              <a:ahLst/>
              <a:cxnLst/>
              <a:rect l="0" t="0" r="0" b="0"/>
              <a:pathLst>
                <a:path w="198146" h="385365">
                  <a:moveTo>
                    <a:pt x="19160" y="42334"/>
                  </a:moveTo>
                  <a:lnTo>
                    <a:pt x="4506" y="95362"/>
                  </a:lnTo>
                  <a:lnTo>
                    <a:pt x="2372" y="97574"/>
                  </a:lnTo>
                  <a:lnTo>
                    <a:pt x="949" y="94368"/>
                  </a:lnTo>
                  <a:lnTo>
                    <a:pt x="0" y="87552"/>
                  </a:lnTo>
                  <a:lnTo>
                    <a:pt x="5186" y="70620"/>
                  </a:lnTo>
                  <a:lnTo>
                    <a:pt x="27578" y="31154"/>
                  </a:lnTo>
                  <a:lnTo>
                    <a:pt x="53240" y="5617"/>
                  </a:lnTo>
                  <a:lnTo>
                    <a:pt x="62937" y="1478"/>
                  </a:lnTo>
                  <a:lnTo>
                    <a:pt x="83070" y="0"/>
                  </a:lnTo>
                  <a:lnTo>
                    <a:pt x="100597" y="6361"/>
                  </a:lnTo>
                  <a:lnTo>
                    <a:pt x="130913" y="29509"/>
                  </a:lnTo>
                  <a:lnTo>
                    <a:pt x="152358" y="60891"/>
                  </a:lnTo>
                  <a:lnTo>
                    <a:pt x="172160" y="113417"/>
                  </a:lnTo>
                  <a:lnTo>
                    <a:pt x="187336" y="171973"/>
                  </a:lnTo>
                  <a:lnTo>
                    <a:pt x="194942" y="222296"/>
                  </a:lnTo>
                  <a:lnTo>
                    <a:pt x="194076" y="271131"/>
                  </a:lnTo>
                  <a:lnTo>
                    <a:pt x="188148" y="299610"/>
                  </a:lnTo>
                  <a:lnTo>
                    <a:pt x="171656" y="334203"/>
                  </a:lnTo>
                  <a:lnTo>
                    <a:pt x="138230" y="374889"/>
                  </a:lnTo>
                  <a:lnTo>
                    <a:pt x="118094" y="383159"/>
                  </a:lnTo>
                  <a:lnTo>
                    <a:pt x="106173" y="385364"/>
                  </a:lnTo>
                  <a:lnTo>
                    <a:pt x="86688" y="381576"/>
                  </a:lnTo>
                  <a:lnTo>
                    <a:pt x="78217" y="377290"/>
                  </a:lnTo>
                  <a:lnTo>
                    <a:pt x="65685" y="363169"/>
                  </a:lnTo>
                  <a:lnTo>
                    <a:pt x="48107" y="325508"/>
                  </a:lnTo>
                  <a:lnTo>
                    <a:pt x="46844" y="305060"/>
                  </a:lnTo>
                  <a:lnTo>
                    <a:pt x="48144" y="294694"/>
                  </a:lnTo>
                  <a:lnTo>
                    <a:pt x="58948" y="276937"/>
                  </a:lnTo>
                  <a:lnTo>
                    <a:pt x="66742" y="268926"/>
                  </a:lnTo>
                  <a:lnTo>
                    <a:pt x="91001" y="260025"/>
                  </a:lnTo>
                  <a:lnTo>
                    <a:pt x="117770" y="258409"/>
                  </a:lnTo>
                  <a:lnTo>
                    <a:pt x="137466" y="265489"/>
                  </a:lnTo>
                  <a:lnTo>
                    <a:pt x="198145" y="30554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979772" y="4800994"/>
              <a:ext cx="21058" cy="147401"/>
            </a:xfrm>
            <a:custGeom>
              <a:avLst/>
              <a:gdLst/>
              <a:ahLst/>
              <a:cxnLst/>
              <a:rect l="0" t="0" r="0" b="0"/>
              <a:pathLst>
                <a:path w="21058" h="147401">
                  <a:moveTo>
                    <a:pt x="0" y="0"/>
                  </a:moveTo>
                  <a:lnTo>
                    <a:pt x="11452" y="48931"/>
                  </a:lnTo>
                  <a:lnTo>
                    <a:pt x="19159" y="108062"/>
                  </a:lnTo>
                  <a:lnTo>
                    <a:pt x="21057" y="1474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4116642" y="4541576"/>
              <a:ext cx="234867" cy="270092"/>
            </a:xfrm>
            <a:custGeom>
              <a:avLst/>
              <a:gdLst/>
              <a:ahLst/>
              <a:cxnLst/>
              <a:rect l="0" t="0" r="0" b="0"/>
              <a:pathLst>
                <a:path w="234867" h="270092">
                  <a:moveTo>
                    <a:pt x="0" y="38320"/>
                  </a:moveTo>
                  <a:lnTo>
                    <a:pt x="55045" y="4743"/>
                  </a:lnTo>
                  <a:lnTo>
                    <a:pt x="79837" y="0"/>
                  </a:lnTo>
                  <a:lnTo>
                    <a:pt x="103334" y="4132"/>
                  </a:lnTo>
                  <a:lnTo>
                    <a:pt x="114513" y="8509"/>
                  </a:lnTo>
                  <a:lnTo>
                    <a:pt x="130053" y="22731"/>
                  </a:lnTo>
                  <a:lnTo>
                    <a:pt x="135835" y="31437"/>
                  </a:lnTo>
                  <a:lnTo>
                    <a:pt x="139140" y="50469"/>
                  </a:lnTo>
                  <a:lnTo>
                    <a:pt x="138384" y="60457"/>
                  </a:lnTo>
                  <a:lnTo>
                    <a:pt x="131304" y="77795"/>
                  </a:lnTo>
                  <a:lnTo>
                    <a:pt x="126140" y="85693"/>
                  </a:lnTo>
                  <a:lnTo>
                    <a:pt x="111045" y="97590"/>
                  </a:lnTo>
                  <a:lnTo>
                    <a:pt x="99656" y="104436"/>
                  </a:lnTo>
                  <a:lnTo>
                    <a:pt x="101533" y="104624"/>
                  </a:lnTo>
                  <a:lnTo>
                    <a:pt x="106293" y="103580"/>
                  </a:lnTo>
                  <a:lnTo>
                    <a:pt x="129760" y="107699"/>
                  </a:lnTo>
                  <a:lnTo>
                    <a:pt x="175197" y="127977"/>
                  </a:lnTo>
                  <a:lnTo>
                    <a:pt x="193289" y="140949"/>
                  </a:lnTo>
                  <a:lnTo>
                    <a:pt x="216628" y="172584"/>
                  </a:lnTo>
                  <a:lnTo>
                    <a:pt x="232772" y="206004"/>
                  </a:lnTo>
                  <a:lnTo>
                    <a:pt x="234866" y="227490"/>
                  </a:lnTo>
                  <a:lnTo>
                    <a:pt x="230727" y="247568"/>
                  </a:lnTo>
                  <a:lnTo>
                    <a:pt x="221088" y="264290"/>
                  </a:lnTo>
                  <a:lnTo>
                    <a:pt x="212903" y="268516"/>
                  </a:lnTo>
                  <a:lnTo>
                    <a:pt x="191330" y="270091"/>
                  </a:lnTo>
                  <a:lnTo>
                    <a:pt x="136871" y="2594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474611" y="4790466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10529" y="0"/>
                  </a:moveTo>
                  <a:lnTo>
                    <a:pt x="4939" y="58617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4800994" y="4590425"/>
              <a:ext cx="10530" cy="189514"/>
            </a:xfrm>
            <a:custGeom>
              <a:avLst/>
              <a:gdLst/>
              <a:ahLst/>
              <a:cxnLst/>
              <a:rect l="0" t="0" r="0" b="0"/>
              <a:pathLst>
                <a:path w="10530" h="189514">
                  <a:moveTo>
                    <a:pt x="0" y="0"/>
                  </a:moveTo>
                  <a:lnTo>
                    <a:pt x="0" y="58616"/>
                  </a:lnTo>
                  <a:lnTo>
                    <a:pt x="1170" y="121196"/>
                  </a:lnTo>
                  <a:lnTo>
                    <a:pt x="8334" y="174285"/>
                  </a:lnTo>
                  <a:lnTo>
                    <a:pt x="10529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4676773" y="4590425"/>
              <a:ext cx="166337" cy="120904"/>
            </a:xfrm>
            <a:custGeom>
              <a:avLst/>
              <a:gdLst/>
              <a:ahLst/>
              <a:cxnLst/>
              <a:rect l="0" t="0" r="0" b="0"/>
              <a:pathLst>
                <a:path w="166337" h="120904">
                  <a:moveTo>
                    <a:pt x="166336" y="105284"/>
                  </a:moveTo>
                  <a:lnTo>
                    <a:pt x="107719" y="110874"/>
                  </a:lnTo>
                  <a:lnTo>
                    <a:pt x="61950" y="120903"/>
                  </a:lnTo>
                  <a:lnTo>
                    <a:pt x="40393" y="118855"/>
                  </a:lnTo>
                  <a:lnTo>
                    <a:pt x="22234" y="110926"/>
                  </a:lnTo>
                  <a:lnTo>
                    <a:pt x="14116" y="105536"/>
                  </a:lnTo>
                  <a:lnTo>
                    <a:pt x="8704" y="96093"/>
                  </a:lnTo>
                  <a:lnTo>
                    <a:pt x="18" y="42031"/>
                  </a:lnTo>
                  <a:lnTo>
                    <a:pt x="0" y="18680"/>
                  </a:lnTo>
                  <a:lnTo>
                    <a:pt x="1633" y="12453"/>
                  </a:lnTo>
                  <a:lnTo>
                    <a:pt x="840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5005499" y="4758880"/>
              <a:ext cx="6067" cy="136872"/>
            </a:xfrm>
            <a:custGeom>
              <a:avLst/>
              <a:gdLst/>
              <a:ahLst/>
              <a:cxnLst/>
              <a:rect l="0" t="0" r="0" b="0"/>
              <a:pathLst>
                <a:path w="6067" h="136872">
                  <a:moveTo>
                    <a:pt x="6066" y="0"/>
                  </a:moveTo>
                  <a:lnTo>
                    <a:pt x="2946" y="54145"/>
                  </a:lnTo>
                  <a:lnTo>
                    <a:pt x="0" y="80217"/>
                  </a:lnTo>
                  <a:lnTo>
                    <a:pt x="6066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5162272" y="4527253"/>
              <a:ext cx="199810" cy="284271"/>
            </a:xfrm>
            <a:custGeom>
              <a:avLst/>
              <a:gdLst/>
              <a:ahLst/>
              <a:cxnLst/>
              <a:rect l="0" t="0" r="0" b="0"/>
              <a:pathLst>
                <a:path w="199810" h="284271">
                  <a:moveTo>
                    <a:pt x="144090" y="0"/>
                  </a:moveTo>
                  <a:lnTo>
                    <a:pt x="101398" y="3120"/>
                  </a:lnTo>
                  <a:lnTo>
                    <a:pt x="38755" y="21332"/>
                  </a:lnTo>
                  <a:lnTo>
                    <a:pt x="28243" y="24750"/>
                  </a:lnTo>
                  <a:lnTo>
                    <a:pt x="13444" y="37906"/>
                  </a:lnTo>
                  <a:lnTo>
                    <a:pt x="7860" y="46328"/>
                  </a:lnTo>
                  <a:lnTo>
                    <a:pt x="0" y="80538"/>
                  </a:lnTo>
                  <a:lnTo>
                    <a:pt x="3261" y="114721"/>
                  </a:lnTo>
                  <a:lnTo>
                    <a:pt x="8090" y="120934"/>
                  </a:lnTo>
                  <a:lnTo>
                    <a:pt x="14819" y="123907"/>
                  </a:lnTo>
                  <a:lnTo>
                    <a:pt x="31654" y="124090"/>
                  </a:lnTo>
                  <a:lnTo>
                    <a:pt x="86953" y="117135"/>
                  </a:lnTo>
                  <a:lnTo>
                    <a:pt x="143498" y="127441"/>
                  </a:lnTo>
                  <a:lnTo>
                    <a:pt x="154224" y="130584"/>
                  </a:lnTo>
                  <a:lnTo>
                    <a:pt x="172381" y="143436"/>
                  </a:lnTo>
                  <a:lnTo>
                    <a:pt x="187080" y="162015"/>
                  </a:lnTo>
                  <a:lnTo>
                    <a:pt x="197512" y="185871"/>
                  </a:lnTo>
                  <a:lnTo>
                    <a:pt x="199809" y="212071"/>
                  </a:lnTo>
                  <a:lnTo>
                    <a:pt x="198784" y="225609"/>
                  </a:lnTo>
                  <a:lnTo>
                    <a:pt x="188286" y="246890"/>
                  </a:lnTo>
                  <a:lnTo>
                    <a:pt x="171922" y="262977"/>
                  </a:lnTo>
                  <a:lnTo>
                    <a:pt x="152950" y="274026"/>
                  </a:lnTo>
                  <a:lnTo>
                    <a:pt x="101976" y="284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5495875" y="4800994"/>
              <a:ext cx="42115" cy="126343"/>
            </a:xfrm>
            <a:custGeom>
              <a:avLst/>
              <a:gdLst/>
              <a:ahLst/>
              <a:cxnLst/>
              <a:rect l="0" t="0" r="0" b="0"/>
              <a:pathLst>
                <a:path w="42115" h="126343">
                  <a:moveTo>
                    <a:pt x="42114" y="0"/>
                  </a:moveTo>
                  <a:lnTo>
                    <a:pt x="27460" y="55142"/>
                  </a:lnTo>
                  <a:lnTo>
                    <a:pt x="10447" y="108517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5747784" y="4524076"/>
              <a:ext cx="155943" cy="301576"/>
            </a:xfrm>
            <a:custGeom>
              <a:avLst/>
              <a:gdLst/>
              <a:ahLst/>
              <a:cxnLst/>
              <a:rect l="0" t="0" r="0" b="0"/>
              <a:pathLst>
                <a:path w="155943" h="301576">
                  <a:moveTo>
                    <a:pt x="127117" y="55820"/>
                  </a:moveTo>
                  <a:lnTo>
                    <a:pt x="91201" y="109695"/>
                  </a:lnTo>
                  <a:lnTo>
                    <a:pt x="62408" y="161268"/>
                  </a:lnTo>
                  <a:lnTo>
                    <a:pt x="47958" y="218892"/>
                  </a:lnTo>
                  <a:lnTo>
                    <a:pt x="45142" y="248009"/>
                  </a:lnTo>
                  <a:lnTo>
                    <a:pt x="50129" y="273429"/>
                  </a:lnTo>
                  <a:lnTo>
                    <a:pt x="54735" y="285121"/>
                  </a:lnTo>
                  <a:lnTo>
                    <a:pt x="62485" y="292915"/>
                  </a:lnTo>
                  <a:lnTo>
                    <a:pt x="83574" y="301575"/>
                  </a:lnTo>
                  <a:lnTo>
                    <a:pt x="93409" y="301545"/>
                  </a:lnTo>
                  <a:lnTo>
                    <a:pt x="110577" y="295272"/>
                  </a:lnTo>
                  <a:lnTo>
                    <a:pt x="133395" y="278587"/>
                  </a:lnTo>
                  <a:lnTo>
                    <a:pt x="149384" y="253237"/>
                  </a:lnTo>
                  <a:lnTo>
                    <a:pt x="155942" y="212320"/>
                  </a:lnTo>
                  <a:lnTo>
                    <a:pt x="151237" y="186207"/>
                  </a:lnTo>
                  <a:lnTo>
                    <a:pt x="135433" y="154895"/>
                  </a:lnTo>
                  <a:lnTo>
                    <a:pt x="109133" y="123353"/>
                  </a:lnTo>
                  <a:lnTo>
                    <a:pt x="52763" y="89526"/>
                  </a:lnTo>
                  <a:lnTo>
                    <a:pt x="13514" y="61395"/>
                  </a:lnTo>
                  <a:lnTo>
                    <a:pt x="1368" y="43090"/>
                  </a:lnTo>
                  <a:lnTo>
                    <a:pt x="0" y="34465"/>
                  </a:lnTo>
                  <a:lnTo>
                    <a:pt x="1429" y="26376"/>
                  </a:lnTo>
                  <a:lnTo>
                    <a:pt x="4720" y="18643"/>
                  </a:lnTo>
                  <a:lnTo>
                    <a:pt x="17736" y="6931"/>
                  </a:lnTo>
                  <a:lnTo>
                    <a:pt x="26121" y="2170"/>
                  </a:lnTo>
                  <a:lnTo>
                    <a:pt x="44796" y="0"/>
                  </a:lnTo>
                  <a:lnTo>
                    <a:pt x="99989" y="11232"/>
                  </a:lnTo>
                  <a:lnTo>
                    <a:pt x="116589" y="1370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6085471" y="4811523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10529" y="0"/>
                  </a:moveTo>
                  <a:lnTo>
                    <a:pt x="10529" y="58617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6283103" y="4544239"/>
              <a:ext cx="162134" cy="237244"/>
            </a:xfrm>
            <a:custGeom>
              <a:avLst/>
              <a:gdLst/>
              <a:ahLst/>
              <a:cxnLst/>
              <a:rect l="0" t="0" r="0" b="0"/>
              <a:pathLst>
                <a:path w="162134" h="237244">
                  <a:moveTo>
                    <a:pt x="118223" y="46186"/>
                  </a:moveTo>
                  <a:lnTo>
                    <a:pt x="83476" y="83272"/>
                  </a:lnTo>
                  <a:lnTo>
                    <a:pt x="74314" y="101273"/>
                  </a:lnTo>
                  <a:lnTo>
                    <a:pt x="66731" y="163245"/>
                  </a:lnTo>
                  <a:lnTo>
                    <a:pt x="69041" y="201363"/>
                  </a:lnTo>
                  <a:lnTo>
                    <a:pt x="71397" y="212808"/>
                  </a:lnTo>
                  <a:lnTo>
                    <a:pt x="76477" y="221608"/>
                  </a:lnTo>
                  <a:lnTo>
                    <a:pt x="91481" y="234505"/>
                  </a:lnTo>
                  <a:lnTo>
                    <a:pt x="100395" y="237243"/>
                  </a:lnTo>
                  <a:lnTo>
                    <a:pt x="119658" y="237165"/>
                  </a:lnTo>
                  <a:lnTo>
                    <a:pt x="136798" y="230111"/>
                  </a:lnTo>
                  <a:lnTo>
                    <a:pt x="144644" y="224954"/>
                  </a:lnTo>
                  <a:lnTo>
                    <a:pt x="156482" y="209866"/>
                  </a:lnTo>
                  <a:lnTo>
                    <a:pt x="161277" y="200930"/>
                  </a:lnTo>
                  <a:lnTo>
                    <a:pt x="162133" y="192632"/>
                  </a:lnTo>
                  <a:lnTo>
                    <a:pt x="156846" y="177173"/>
                  </a:lnTo>
                  <a:lnTo>
                    <a:pt x="121118" y="134023"/>
                  </a:lnTo>
                  <a:lnTo>
                    <a:pt x="66771" y="107174"/>
                  </a:lnTo>
                  <a:lnTo>
                    <a:pt x="23702" y="80850"/>
                  </a:lnTo>
                  <a:lnTo>
                    <a:pt x="8754" y="63932"/>
                  </a:lnTo>
                  <a:lnTo>
                    <a:pt x="3129" y="54507"/>
                  </a:lnTo>
                  <a:lnTo>
                    <a:pt x="0" y="31556"/>
                  </a:lnTo>
                  <a:lnTo>
                    <a:pt x="804" y="18885"/>
                  </a:lnTo>
                  <a:lnTo>
                    <a:pt x="6018" y="10438"/>
                  </a:lnTo>
                  <a:lnTo>
                    <a:pt x="14174" y="4806"/>
                  </a:lnTo>
                  <a:lnTo>
                    <a:pt x="24291" y="1052"/>
                  </a:lnTo>
                  <a:lnTo>
                    <a:pt x="44890" y="0"/>
                  </a:lnTo>
                  <a:lnTo>
                    <a:pt x="63404" y="3432"/>
                  </a:lnTo>
                  <a:lnTo>
                    <a:pt x="86638" y="146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6569782" y="4790466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10529" y="0"/>
                  </a:moveTo>
                  <a:lnTo>
                    <a:pt x="10529" y="48931"/>
                  </a:lnTo>
                  <a:lnTo>
                    <a:pt x="3293" y="110429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847986" y="4548311"/>
              <a:ext cx="37652" cy="252684"/>
            </a:xfrm>
            <a:custGeom>
              <a:avLst/>
              <a:gdLst/>
              <a:ahLst/>
              <a:cxnLst/>
              <a:rect l="0" t="0" r="0" b="0"/>
              <a:pathLst>
                <a:path w="37652" h="252684">
                  <a:moveTo>
                    <a:pt x="6066" y="0"/>
                  </a:moveTo>
                  <a:lnTo>
                    <a:pt x="0" y="32452"/>
                  </a:lnTo>
                  <a:lnTo>
                    <a:pt x="10624" y="84342"/>
                  </a:lnTo>
                  <a:lnTo>
                    <a:pt x="22651" y="143175"/>
                  </a:lnTo>
                  <a:lnTo>
                    <a:pt x="29359" y="204882"/>
                  </a:lnTo>
                  <a:lnTo>
                    <a:pt x="37651" y="2526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990922" y="4577123"/>
              <a:ext cx="231628" cy="247282"/>
            </a:xfrm>
            <a:custGeom>
              <a:avLst/>
              <a:gdLst/>
              <a:ahLst/>
              <a:cxnLst/>
              <a:rect l="0" t="0" r="0" b="0"/>
              <a:pathLst>
                <a:path w="231628" h="247282">
                  <a:moveTo>
                    <a:pt x="0" y="13302"/>
                  </a:moveTo>
                  <a:lnTo>
                    <a:pt x="11179" y="2123"/>
                  </a:lnTo>
                  <a:lnTo>
                    <a:pt x="17981" y="0"/>
                  </a:lnTo>
                  <a:lnTo>
                    <a:pt x="44322" y="2601"/>
                  </a:lnTo>
                  <a:lnTo>
                    <a:pt x="73184" y="11951"/>
                  </a:lnTo>
                  <a:lnTo>
                    <a:pt x="111774" y="42124"/>
                  </a:lnTo>
                  <a:lnTo>
                    <a:pt x="127614" y="68245"/>
                  </a:lnTo>
                  <a:lnTo>
                    <a:pt x="142278" y="124153"/>
                  </a:lnTo>
                  <a:lnTo>
                    <a:pt x="144712" y="166120"/>
                  </a:lnTo>
                  <a:lnTo>
                    <a:pt x="137374" y="201301"/>
                  </a:lnTo>
                  <a:lnTo>
                    <a:pt x="126955" y="223199"/>
                  </a:lnTo>
                  <a:lnTo>
                    <a:pt x="108288" y="238391"/>
                  </a:lnTo>
                  <a:lnTo>
                    <a:pt x="96758" y="244080"/>
                  </a:lnTo>
                  <a:lnTo>
                    <a:pt x="74590" y="247281"/>
                  </a:lnTo>
                  <a:lnTo>
                    <a:pt x="53038" y="243634"/>
                  </a:lnTo>
                  <a:lnTo>
                    <a:pt x="31761" y="234215"/>
                  </a:lnTo>
                  <a:lnTo>
                    <a:pt x="16846" y="219110"/>
                  </a:lnTo>
                  <a:lnTo>
                    <a:pt x="11231" y="210168"/>
                  </a:lnTo>
                  <a:lnTo>
                    <a:pt x="9827" y="201868"/>
                  </a:lnTo>
                  <a:lnTo>
                    <a:pt x="11231" y="193995"/>
                  </a:lnTo>
                  <a:lnTo>
                    <a:pt x="14506" y="186406"/>
                  </a:lnTo>
                  <a:lnTo>
                    <a:pt x="30624" y="174855"/>
                  </a:lnTo>
                  <a:lnTo>
                    <a:pt x="85272" y="155329"/>
                  </a:lnTo>
                  <a:lnTo>
                    <a:pt x="137770" y="151191"/>
                  </a:lnTo>
                  <a:lnTo>
                    <a:pt x="176132" y="153594"/>
                  </a:lnTo>
                  <a:lnTo>
                    <a:pt x="231627" y="1712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8" name="Freeform 117"/>
          <p:cNvSpPr/>
          <p:nvPr/>
        </p:nvSpPr>
        <p:spPr>
          <a:xfrm>
            <a:off x="5076167" y="4418662"/>
            <a:ext cx="500672" cy="578058"/>
          </a:xfrm>
          <a:custGeom>
            <a:avLst/>
            <a:gdLst/>
            <a:ahLst/>
            <a:cxnLst/>
            <a:rect l="0" t="0" r="0" b="0"/>
            <a:pathLst>
              <a:path w="500672" h="578058">
                <a:moveTo>
                  <a:pt x="356537" y="55949"/>
                </a:moveTo>
                <a:lnTo>
                  <a:pt x="345359" y="39182"/>
                </a:lnTo>
                <a:lnTo>
                  <a:pt x="330512" y="27830"/>
                </a:lnTo>
                <a:lnTo>
                  <a:pt x="271874" y="3611"/>
                </a:lnTo>
                <a:lnTo>
                  <a:pt x="261490" y="0"/>
                </a:lnTo>
                <a:lnTo>
                  <a:pt x="218931" y="507"/>
                </a:lnTo>
                <a:lnTo>
                  <a:pt x="169276" y="8066"/>
                </a:lnTo>
                <a:lnTo>
                  <a:pt x="128697" y="23304"/>
                </a:lnTo>
                <a:lnTo>
                  <a:pt x="71137" y="63183"/>
                </a:lnTo>
                <a:lnTo>
                  <a:pt x="45937" y="89678"/>
                </a:lnTo>
                <a:lnTo>
                  <a:pt x="20780" y="148792"/>
                </a:lnTo>
                <a:lnTo>
                  <a:pt x="5815" y="198031"/>
                </a:lnTo>
                <a:lnTo>
                  <a:pt x="0" y="260053"/>
                </a:lnTo>
                <a:lnTo>
                  <a:pt x="1971" y="318578"/>
                </a:lnTo>
                <a:lnTo>
                  <a:pt x="18868" y="380788"/>
                </a:lnTo>
                <a:lnTo>
                  <a:pt x="51971" y="433760"/>
                </a:lnTo>
                <a:lnTo>
                  <a:pt x="85373" y="481831"/>
                </a:lnTo>
                <a:lnTo>
                  <a:pt x="146194" y="537557"/>
                </a:lnTo>
                <a:lnTo>
                  <a:pt x="193715" y="567802"/>
                </a:lnTo>
                <a:lnTo>
                  <a:pt x="234334" y="578057"/>
                </a:lnTo>
                <a:lnTo>
                  <a:pt x="297217" y="573116"/>
                </a:lnTo>
                <a:lnTo>
                  <a:pt x="352792" y="557755"/>
                </a:lnTo>
                <a:lnTo>
                  <a:pt x="416260" y="518890"/>
                </a:lnTo>
                <a:lnTo>
                  <a:pt x="452692" y="485476"/>
                </a:lnTo>
                <a:lnTo>
                  <a:pt x="466733" y="459370"/>
                </a:lnTo>
                <a:lnTo>
                  <a:pt x="485279" y="406129"/>
                </a:lnTo>
                <a:lnTo>
                  <a:pt x="500671" y="344868"/>
                </a:lnTo>
                <a:lnTo>
                  <a:pt x="499850" y="302602"/>
                </a:lnTo>
                <a:lnTo>
                  <a:pt x="494680" y="245700"/>
                </a:lnTo>
                <a:lnTo>
                  <a:pt x="482123" y="183709"/>
                </a:lnTo>
                <a:lnTo>
                  <a:pt x="474354" y="163034"/>
                </a:lnTo>
                <a:lnTo>
                  <a:pt x="429943" y="108902"/>
                </a:lnTo>
                <a:lnTo>
                  <a:pt x="385335" y="74988"/>
                </a:lnTo>
                <a:lnTo>
                  <a:pt x="325971" y="47003"/>
                </a:lnTo>
                <a:lnTo>
                  <a:pt x="281190" y="35361"/>
                </a:lnTo>
                <a:lnTo>
                  <a:pt x="225418" y="27622"/>
                </a:lnTo>
                <a:lnTo>
                  <a:pt x="177553" y="24364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5" name="Group 144"/>
          <p:cNvGrpSpPr/>
          <p:nvPr/>
        </p:nvGrpSpPr>
        <p:grpSpPr>
          <a:xfrm>
            <a:off x="663857" y="4945851"/>
            <a:ext cx="4547750" cy="413155"/>
            <a:chOff x="663857" y="4945851"/>
            <a:chExt cx="4547750" cy="413155"/>
          </a:xfrm>
        </p:grpSpPr>
        <p:sp>
          <p:nvSpPr>
            <p:cNvPr id="119" name="Freeform 118"/>
            <p:cNvSpPr/>
            <p:nvPr/>
          </p:nvSpPr>
          <p:spPr>
            <a:xfrm>
              <a:off x="663857" y="4945851"/>
              <a:ext cx="157366" cy="333024"/>
            </a:xfrm>
            <a:custGeom>
              <a:avLst/>
              <a:gdLst/>
              <a:ahLst/>
              <a:cxnLst/>
              <a:rect l="0" t="0" r="0" b="0"/>
              <a:pathLst>
                <a:path w="157366" h="333024">
                  <a:moveTo>
                    <a:pt x="20495" y="2543"/>
                  </a:moveTo>
                  <a:lnTo>
                    <a:pt x="3706" y="57587"/>
                  </a:lnTo>
                  <a:lnTo>
                    <a:pt x="703" y="86182"/>
                  </a:lnTo>
                  <a:lnTo>
                    <a:pt x="0" y="77930"/>
                  </a:lnTo>
                  <a:lnTo>
                    <a:pt x="14141" y="22823"/>
                  </a:lnTo>
                  <a:lnTo>
                    <a:pt x="19769" y="14893"/>
                  </a:lnTo>
                  <a:lnTo>
                    <a:pt x="35380" y="2962"/>
                  </a:lnTo>
                  <a:lnTo>
                    <a:pt x="54017" y="0"/>
                  </a:lnTo>
                  <a:lnTo>
                    <a:pt x="63900" y="847"/>
                  </a:lnTo>
                  <a:lnTo>
                    <a:pt x="81120" y="11147"/>
                  </a:lnTo>
                  <a:lnTo>
                    <a:pt x="95403" y="27424"/>
                  </a:lnTo>
                  <a:lnTo>
                    <a:pt x="122930" y="88276"/>
                  </a:lnTo>
                  <a:lnTo>
                    <a:pt x="138714" y="128031"/>
                  </a:lnTo>
                  <a:lnTo>
                    <a:pt x="145232" y="190154"/>
                  </a:lnTo>
                  <a:lnTo>
                    <a:pt x="146520" y="247832"/>
                  </a:lnTo>
                  <a:lnTo>
                    <a:pt x="140457" y="272997"/>
                  </a:lnTo>
                  <a:lnTo>
                    <a:pt x="117501" y="317748"/>
                  </a:lnTo>
                  <a:lnTo>
                    <a:pt x="108562" y="324984"/>
                  </a:lnTo>
                  <a:lnTo>
                    <a:pt x="86152" y="333023"/>
                  </a:lnTo>
                  <a:lnTo>
                    <a:pt x="63714" y="330357"/>
                  </a:lnTo>
                  <a:lnTo>
                    <a:pt x="43213" y="320203"/>
                  </a:lnTo>
                  <a:lnTo>
                    <a:pt x="26302" y="303992"/>
                  </a:lnTo>
                  <a:lnTo>
                    <a:pt x="23197" y="295926"/>
                  </a:lnTo>
                  <a:lnTo>
                    <a:pt x="23466" y="288209"/>
                  </a:lnTo>
                  <a:lnTo>
                    <a:pt x="25985" y="280724"/>
                  </a:lnTo>
                  <a:lnTo>
                    <a:pt x="38143" y="266169"/>
                  </a:lnTo>
                  <a:lnTo>
                    <a:pt x="46298" y="259012"/>
                  </a:lnTo>
                  <a:lnTo>
                    <a:pt x="67838" y="251060"/>
                  </a:lnTo>
                  <a:lnTo>
                    <a:pt x="80133" y="248939"/>
                  </a:lnTo>
                  <a:lnTo>
                    <a:pt x="100033" y="252822"/>
                  </a:lnTo>
                  <a:lnTo>
                    <a:pt x="157365" y="2868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968621" y="524319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1128626" y="4990507"/>
              <a:ext cx="124266" cy="323438"/>
            </a:xfrm>
            <a:custGeom>
              <a:avLst/>
              <a:gdLst/>
              <a:ahLst/>
              <a:cxnLst/>
              <a:rect l="0" t="0" r="0" b="0"/>
              <a:pathLst>
                <a:path w="124266" h="323438">
                  <a:moveTo>
                    <a:pt x="18980" y="126343"/>
                  </a:moveTo>
                  <a:lnTo>
                    <a:pt x="18980" y="184959"/>
                  </a:lnTo>
                  <a:lnTo>
                    <a:pt x="27385" y="239133"/>
                  </a:lnTo>
                  <a:lnTo>
                    <a:pt x="40311" y="298014"/>
                  </a:lnTo>
                  <a:lnTo>
                    <a:pt x="43729" y="314490"/>
                  </a:lnTo>
                  <a:lnTo>
                    <a:pt x="47178" y="321964"/>
                  </a:lnTo>
                  <a:lnTo>
                    <a:pt x="50646" y="323437"/>
                  </a:lnTo>
                  <a:lnTo>
                    <a:pt x="54129" y="320910"/>
                  </a:lnTo>
                  <a:lnTo>
                    <a:pt x="54879" y="305623"/>
                  </a:lnTo>
                  <a:lnTo>
                    <a:pt x="42728" y="250384"/>
                  </a:lnTo>
                  <a:lnTo>
                    <a:pt x="29347" y="190792"/>
                  </a:lnTo>
                  <a:lnTo>
                    <a:pt x="15438" y="139203"/>
                  </a:lnTo>
                  <a:lnTo>
                    <a:pt x="2596" y="86812"/>
                  </a:lnTo>
                  <a:lnTo>
                    <a:pt x="0" y="59251"/>
                  </a:lnTo>
                  <a:lnTo>
                    <a:pt x="5085" y="37643"/>
                  </a:lnTo>
                  <a:lnTo>
                    <a:pt x="9717" y="28605"/>
                  </a:lnTo>
                  <a:lnTo>
                    <a:pt x="24221" y="15443"/>
                  </a:lnTo>
                  <a:lnTo>
                    <a:pt x="43536" y="6864"/>
                  </a:lnTo>
                  <a:lnTo>
                    <a:pt x="90944" y="1356"/>
                  </a:lnTo>
                  <a:lnTo>
                    <a:pt x="12426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1200248" y="5148435"/>
              <a:ext cx="94758" cy="21058"/>
            </a:xfrm>
            <a:custGeom>
              <a:avLst/>
              <a:gdLst/>
              <a:ahLst/>
              <a:cxnLst/>
              <a:rect l="0" t="0" r="0" b="0"/>
              <a:pathLst>
                <a:path w="94758" h="21058">
                  <a:moveTo>
                    <a:pt x="94757" y="0"/>
                  </a:moveTo>
                  <a:lnTo>
                    <a:pt x="40882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1358176" y="5158963"/>
              <a:ext cx="31586" cy="157929"/>
            </a:xfrm>
            <a:custGeom>
              <a:avLst/>
              <a:gdLst/>
              <a:ahLst/>
              <a:cxnLst/>
              <a:rect l="0" t="0" r="0" b="0"/>
              <a:pathLst>
                <a:path w="31586" h="157929">
                  <a:moveTo>
                    <a:pt x="0" y="0"/>
                  </a:moveTo>
                  <a:lnTo>
                    <a:pt x="14654" y="53028"/>
                  </a:lnTo>
                  <a:lnTo>
                    <a:pt x="27028" y="103239"/>
                  </a:lnTo>
                  <a:lnTo>
                    <a:pt x="31585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1379233" y="510632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1442404" y="5169492"/>
              <a:ext cx="147400" cy="171131"/>
            </a:xfrm>
            <a:custGeom>
              <a:avLst/>
              <a:gdLst/>
              <a:ahLst/>
              <a:cxnLst/>
              <a:rect l="0" t="0" r="0" b="0"/>
              <a:pathLst>
                <a:path w="147400" h="171131">
                  <a:moveTo>
                    <a:pt x="0" y="0"/>
                  </a:moveTo>
                  <a:lnTo>
                    <a:pt x="17958" y="57385"/>
                  </a:lnTo>
                  <a:lnTo>
                    <a:pt x="31666" y="120000"/>
                  </a:lnTo>
                  <a:lnTo>
                    <a:pt x="46804" y="171130"/>
                  </a:lnTo>
                  <a:lnTo>
                    <a:pt x="37373" y="143592"/>
                  </a:lnTo>
                  <a:lnTo>
                    <a:pt x="32728" y="88892"/>
                  </a:lnTo>
                  <a:lnTo>
                    <a:pt x="34264" y="47135"/>
                  </a:lnTo>
                  <a:lnTo>
                    <a:pt x="42914" y="23289"/>
                  </a:lnTo>
                  <a:lnTo>
                    <a:pt x="49666" y="16696"/>
                  </a:lnTo>
                  <a:lnTo>
                    <a:pt x="57677" y="13470"/>
                  </a:lnTo>
                  <a:lnTo>
                    <a:pt x="66528" y="12490"/>
                  </a:lnTo>
                  <a:lnTo>
                    <a:pt x="82600" y="17639"/>
                  </a:lnTo>
                  <a:lnTo>
                    <a:pt x="90162" y="22288"/>
                  </a:lnTo>
                  <a:lnTo>
                    <a:pt x="101683" y="36812"/>
                  </a:lnTo>
                  <a:lnTo>
                    <a:pt x="123528" y="90982"/>
                  </a:lnTo>
                  <a:lnTo>
                    <a:pt x="147399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1651891" y="5043485"/>
              <a:ext cx="148483" cy="273437"/>
            </a:xfrm>
            <a:custGeom>
              <a:avLst/>
              <a:gdLst/>
              <a:ahLst/>
              <a:cxnLst/>
              <a:rect l="0" t="0" r="0" b="0"/>
              <a:pathLst>
                <a:path w="148483" h="273437">
                  <a:moveTo>
                    <a:pt x="74782" y="178649"/>
                  </a:moveTo>
                  <a:lnTo>
                    <a:pt x="69193" y="156292"/>
                  </a:lnTo>
                  <a:lnTo>
                    <a:pt x="64037" y="148537"/>
                  </a:lnTo>
                  <a:lnTo>
                    <a:pt x="48949" y="136800"/>
                  </a:lnTo>
                  <a:lnTo>
                    <a:pt x="41183" y="135542"/>
                  </a:lnTo>
                  <a:lnTo>
                    <a:pt x="33665" y="137043"/>
                  </a:lnTo>
                  <a:lnTo>
                    <a:pt x="26314" y="140383"/>
                  </a:lnTo>
                  <a:lnTo>
                    <a:pt x="11907" y="156573"/>
                  </a:lnTo>
                  <a:lnTo>
                    <a:pt x="4789" y="167441"/>
                  </a:lnTo>
                  <a:lnTo>
                    <a:pt x="0" y="191995"/>
                  </a:lnTo>
                  <a:lnTo>
                    <a:pt x="6458" y="240297"/>
                  </a:lnTo>
                  <a:lnTo>
                    <a:pt x="21263" y="267365"/>
                  </a:lnTo>
                  <a:lnTo>
                    <a:pt x="29744" y="271718"/>
                  </a:lnTo>
                  <a:lnTo>
                    <a:pt x="51646" y="273436"/>
                  </a:lnTo>
                  <a:lnTo>
                    <a:pt x="60528" y="269916"/>
                  </a:lnTo>
                  <a:lnTo>
                    <a:pt x="73516" y="256647"/>
                  </a:lnTo>
                  <a:lnTo>
                    <a:pt x="87405" y="223857"/>
                  </a:lnTo>
                  <a:lnTo>
                    <a:pt x="94173" y="163619"/>
                  </a:lnTo>
                  <a:lnTo>
                    <a:pt x="95510" y="102328"/>
                  </a:lnTo>
                  <a:lnTo>
                    <a:pt x="90185" y="45421"/>
                  </a:lnTo>
                  <a:lnTo>
                    <a:pt x="81166" y="5683"/>
                  </a:lnTo>
                  <a:lnTo>
                    <a:pt x="77868" y="167"/>
                  </a:lnTo>
                  <a:lnTo>
                    <a:pt x="74500" y="0"/>
                  </a:lnTo>
                  <a:lnTo>
                    <a:pt x="71084" y="3398"/>
                  </a:lnTo>
                  <a:lnTo>
                    <a:pt x="70409" y="19652"/>
                  </a:lnTo>
                  <a:lnTo>
                    <a:pt x="79507" y="73803"/>
                  </a:lnTo>
                  <a:lnTo>
                    <a:pt x="93740" y="132419"/>
                  </a:lnTo>
                  <a:lnTo>
                    <a:pt x="114748" y="185939"/>
                  </a:lnTo>
                  <a:lnTo>
                    <a:pt x="142978" y="245825"/>
                  </a:lnTo>
                  <a:lnTo>
                    <a:pt x="148482" y="26287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1810901" y="530636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2010943" y="5043150"/>
              <a:ext cx="42115" cy="294799"/>
            </a:xfrm>
            <a:custGeom>
              <a:avLst/>
              <a:gdLst/>
              <a:ahLst/>
              <a:cxnLst/>
              <a:rect l="0" t="0" r="0" b="0"/>
              <a:pathLst>
                <a:path w="42115" h="294799">
                  <a:moveTo>
                    <a:pt x="0" y="0"/>
                  </a:moveTo>
                  <a:lnTo>
                    <a:pt x="3119" y="60384"/>
                  </a:lnTo>
                  <a:lnTo>
                    <a:pt x="11452" y="114987"/>
                  </a:lnTo>
                  <a:lnTo>
                    <a:pt x="18211" y="168211"/>
                  </a:lnTo>
                  <a:lnTo>
                    <a:pt x="26084" y="227419"/>
                  </a:lnTo>
                  <a:lnTo>
                    <a:pt x="39194" y="277476"/>
                  </a:lnTo>
                  <a:lnTo>
                    <a:pt x="42114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1926715" y="5171687"/>
              <a:ext cx="231628" cy="29391"/>
            </a:xfrm>
            <a:custGeom>
              <a:avLst/>
              <a:gdLst/>
              <a:ahLst/>
              <a:cxnLst/>
              <a:rect l="0" t="0" r="0" b="0"/>
              <a:pathLst>
                <a:path w="231628" h="29391">
                  <a:moveTo>
                    <a:pt x="231627" y="8334"/>
                  </a:moveTo>
                  <a:lnTo>
                    <a:pt x="194149" y="0"/>
                  </a:lnTo>
                  <a:lnTo>
                    <a:pt x="159301" y="1575"/>
                  </a:lnTo>
                  <a:lnTo>
                    <a:pt x="104296" y="14679"/>
                  </a:lnTo>
                  <a:lnTo>
                    <a:pt x="43601" y="23900"/>
                  </a:lnTo>
                  <a:lnTo>
                    <a:pt x="0" y="293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2163281" y="5032621"/>
              <a:ext cx="289859" cy="326385"/>
            </a:xfrm>
            <a:custGeom>
              <a:avLst/>
              <a:gdLst/>
              <a:ahLst/>
              <a:cxnLst/>
              <a:rect l="0" t="0" r="0" b="0"/>
              <a:pathLst>
                <a:path w="289859" h="326385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16584" y="95000"/>
                  </a:lnTo>
                  <a:lnTo>
                    <a:pt x="33726" y="154667"/>
                  </a:lnTo>
                  <a:lnTo>
                    <a:pt x="45631" y="215730"/>
                  </a:lnTo>
                  <a:lnTo>
                    <a:pt x="58883" y="273034"/>
                  </a:lnTo>
                  <a:lnTo>
                    <a:pt x="63200" y="287465"/>
                  </a:lnTo>
                  <a:lnTo>
                    <a:pt x="53528" y="253885"/>
                  </a:lnTo>
                  <a:lnTo>
                    <a:pt x="50023" y="203572"/>
                  </a:lnTo>
                  <a:lnTo>
                    <a:pt x="53803" y="180554"/>
                  </a:lnTo>
                  <a:lnTo>
                    <a:pt x="59959" y="173012"/>
                  </a:lnTo>
                  <a:lnTo>
                    <a:pt x="79276" y="164632"/>
                  </a:lnTo>
                  <a:lnTo>
                    <a:pt x="88639" y="165907"/>
                  </a:lnTo>
                  <a:lnTo>
                    <a:pt x="105281" y="176682"/>
                  </a:lnTo>
                  <a:lnTo>
                    <a:pt x="133859" y="212195"/>
                  </a:lnTo>
                  <a:lnTo>
                    <a:pt x="159560" y="273884"/>
                  </a:lnTo>
                  <a:lnTo>
                    <a:pt x="168063" y="298350"/>
                  </a:lnTo>
                  <a:lnTo>
                    <a:pt x="166317" y="292867"/>
                  </a:lnTo>
                  <a:lnTo>
                    <a:pt x="169935" y="270050"/>
                  </a:lnTo>
                  <a:lnTo>
                    <a:pt x="184006" y="246651"/>
                  </a:lnTo>
                  <a:lnTo>
                    <a:pt x="199529" y="235185"/>
                  </a:lnTo>
                  <a:lnTo>
                    <a:pt x="255542" y="207763"/>
                  </a:lnTo>
                  <a:lnTo>
                    <a:pt x="269927" y="194115"/>
                  </a:lnTo>
                  <a:lnTo>
                    <a:pt x="280220" y="176350"/>
                  </a:lnTo>
                  <a:lnTo>
                    <a:pt x="279923" y="167870"/>
                  </a:lnTo>
                  <a:lnTo>
                    <a:pt x="276216" y="159877"/>
                  </a:lnTo>
                  <a:lnTo>
                    <a:pt x="270235" y="152208"/>
                  </a:lnTo>
                  <a:lnTo>
                    <a:pt x="262738" y="148266"/>
                  </a:lnTo>
                  <a:lnTo>
                    <a:pt x="245050" y="147005"/>
                  </a:lnTo>
                  <a:lnTo>
                    <a:pt x="215360" y="158461"/>
                  </a:lnTo>
                  <a:lnTo>
                    <a:pt x="200986" y="173372"/>
                  </a:lnTo>
                  <a:lnTo>
                    <a:pt x="182226" y="211542"/>
                  </a:lnTo>
                  <a:lnTo>
                    <a:pt x="180801" y="232059"/>
                  </a:lnTo>
                  <a:lnTo>
                    <a:pt x="189417" y="273827"/>
                  </a:lnTo>
                  <a:lnTo>
                    <a:pt x="204596" y="299763"/>
                  </a:lnTo>
                  <a:lnTo>
                    <a:pt x="220378" y="311823"/>
                  </a:lnTo>
                  <a:lnTo>
                    <a:pt x="240261" y="319913"/>
                  </a:lnTo>
                  <a:lnTo>
                    <a:pt x="289858" y="3263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2726880" y="5180862"/>
              <a:ext cx="210571" cy="165473"/>
            </a:xfrm>
            <a:custGeom>
              <a:avLst/>
              <a:gdLst/>
              <a:ahLst/>
              <a:cxnLst/>
              <a:rect l="0" t="0" r="0" b="0"/>
              <a:pathLst>
                <a:path w="210571" h="165473">
                  <a:moveTo>
                    <a:pt x="0" y="51801"/>
                  </a:moveTo>
                  <a:lnTo>
                    <a:pt x="11453" y="105945"/>
                  </a:lnTo>
                  <a:lnTo>
                    <a:pt x="25859" y="165472"/>
                  </a:lnTo>
                  <a:lnTo>
                    <a:pt x="22352" y="136083"/>
                  </a:lnTo>
                  <a:lnTo>
                    <a:pt x="21313" y="79888"/>
                  </a:lnTo>
                  <a:lnTo>
                    <a:pt x="26723" y="43355"/>
                  </a:lnTo>
                  <a:lnTo>
                    <a:pt x="31853" y="34472"/>
                  </a:lnTo>
                  <a:lnTo>
                    <a:pt x="46913" y="21482"/>
                  </a:lnTo>
                  <a:lnTo>
                    <a:pt x="54672" y="21060"/>
                  </a:lnTo>
                  <a:lnTo>
                    <a:pt x="62184" y="24288"/>
                  </a:lnTo>
                  <a:lnTo>
                    <a:pt x="91052" y="49096"/>
                  </a:lnTo>
                  <a:lnTo>
                    <a:pt x="96967" y="48828"/>
                  </a:lnTo>
                  <a:lnTo>
                    <a:pt x="102079" y="43970"/>
                  </a:lnTo>
                  <a:lnTo>
                    <a:pt x="118690" y="8140"/>
                  </a:lnTo>
                  <a:lnTo>
                    <a:pt x="125920" y="2807"/>
                  </a:lnTo>
                  <a:lnTo>
                    <a:pt x="146432" y="0"/>
                  </a:lnTo>
                  <a:lnTo>
                    <a:pt x="156113" y="4399"/>
                  </a:lnTo>
                  <a:lnTo>
                    <a:pt x="173109" y="21765"/>
                  </a:lnTo>
                  <a:lnTo>
                    <a:pt x="198806" y="73062"/>
                  </a:lnTo>
                  <a:lnTo>
                    <a:pt x="207085" y="107623"/>
                  </a:lnTo>
                  <a:lnTo>
                    <a:pt x="210570" y="1465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3011150" y="5211606"/>
              <a:ext cx="10529" cy="115814"/>
            </a:xfrm>
            <a:custGeom>
              <a:avLst/>
              <a:gdLst/>
              <a:ahLst/>
              <a:cxnLst/>
              <a:rect l="0" t="0" r="0" b="0"/>
              <a:pathLst>
                <a:path w="10529" h="115814">
                  <a:moveTo>
                    <a:pt x="0" y="0"/>
                  </a:moveTo>
                  <a:lnTo>
                    <a:pt x="9065" y="58617"/>
                  </a:lnTo>
                  <a:lnTo>
                    <a:pt x="10528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3011150" y="513790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3127162" y="5042306"/>
              <a:ext cx="105087" cy="316605"/>
            </a:xfrm>
            <a:custGeom>
              <a:avLst/>
              <a:gdLst/>
              <a:ahLst/>
              <a:cxnLst/>
              <a:rect l="0" t="0" r="0" b="0"/>
              <a:pathLst>
                <a:path w="105087" h="316605">
                  <a:moveTo>
                    <a:pt x="52444" y="221942"/>
                  </a:moveTo>
                  <a:lnTo>
                    <a:pt x="42868" y="190660"/>
                  </a:lnTo>
                  <a:lnTo>
                    <a:pt x="32200" y="174504"/>
                  </a:lnTo>
                  <a:lnTo>
                    <a:pt x="24910" y="171599"/>
                  </a:lnTo>
                  <a:lnTo>
                    <a:pt x="16540" y="172003"/>
                  </a:lnTo>
                  <a:lnTo>
                    <a:pt x="7451" y="174611"/>
                  </a:lnTo>
                  <a:lnTo>
                    <a:pt x="2561" y="181029"/>
                  </a:lnTo>
                  <a:lnTo>
                    <a:pt x="0" y="228072"/>
                  </a:lnTo>
                  <a:lnTo>
                    <a:pt x="5430" y="282165"/>
                  </a:lnTo>
                  <a:lnTo>
                    <a:pt x="20056" y="310236"/>
                  </a:lnTo>
                  <a:lnTo>
                    <a:pt x="27342" y="314730"/>
                  </a:lnTo>
                  <a:lnTo>
                    <a:pt x="44797" y="316604"/>
                  </a:lnTo>
                  <a:lnTo>
                    <a:pt x="52025" y="313126"/>
                  </a:lnTo>
                  <a:lnTo>
                    <a:pt x="63176" y="299903"/>
                  </a:lnTo>
                  <a:lnTo>
                    <a:pt x="76031" y="267139"/>
                  </a:lnTo>
                  <a:lnTo>
                    <a:pt x="82449" y="212976"/>
                  </a:lnTo>
                  <a:lnTo>
                    <a:pt x="83561" y="164173"/>
                  </a:lnTo>
                  <a:lnTo>
                    <a:pt x="82720" y="113838"/>
                  </a:lnTo>
                  <a:lnTo>
                    <a:pt x="72549" y="54316"/>
                  </a:lnTo>
                  <a:lnTo>
                    <a:pt x="59571" y="14738"/>
                  </a:lnTo>
                  <a:lnTo>
                    <a:pt x="53685" y="3087"/>
                  </a:lnTo>
                  <a:lnTo>
                    <a:pt x="49762" y="0"/>
                  </a:lnTo>
                  <a:lnTo>
                    <a:pt x="47147" y="2621"/>
                  </a:lnTo>
                  <a:lnTo>
                    <a:pt x="45403" y="9048"/>
                  </a:lnTo>
                  <a:lnTo>
                    <a:pt x="51010" y="51814"/>
                  </a:lnTo>
                  <a:lnTo>
                    <a:pt x="63382" y="101509"/>
                  </a:lnTo>
                  <a:lnTo>
                    <a:pt x="77091" y="161369"/>
                  </a:lnTo>
                  <a:lnTo>
                    <a:pt x="94568" y="220898"/>
                  </a:lnTo>
                  <a:lnTo>
                    <a:pt x="105086" y="253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3308267" y="4978980"/>
              <a:ext cx="134552" cy="369481"/>
            </a:xfrm>
            <a:custGeom>
              <a:avLst/>
              <a:gdLst/>
              <a:ahLst/>
              <a:cxnLst/>
              <a:rect l="0" t="0" r="0" b="0"/>
              <a:pathLst>
                <a:path w="134552" h="369481">
                  <a:moveTo>
                    <a:pt x="71380" y="211569"/>
                  </a:moveTo>
                  <a:lnTo>
                    <a:pt x="65791" y="194801"/>
                  </a:lnTo>
                  <a:lnTo>
                    <a:pt x="53688" y="183450"/>
                  </a:lnTo>
                  <a:lnTo>
                    <a:pt x="45548" y="178785"/>
                  </a:lnTo>
                  <a:lnTo>
                    <a:pt x="36611" y="178014"/>
                  </a:lnTo>
                  <a:lnTo>
                    <a:pt x="17323" y="183398"/>
                  </a:lnTo>
                  <a:lnTo>
                    <a:pt x="10775" y="191618"/>
                  </a:lnTo>
                  <a:lnTo>
                    <a:pt x="3501" y="216350"/>
                  </a:lnTo>
                  <a:lnTo>
                    <a:pt x="0" y="271482"/>
                  </a:lnTo>
                  <a:lnTo>
                    <a:pt x="9361" y="324312"/>
                  </a:lnTo>
                  <a:lnTo>
                    <a:pt x="16910" y="345905"/>
                  </a:lnTo>
                  <a:lnTo>
                    <a:pt x="28064" y="363301"/>
                  </a:lnTo>
                  <a:lnTo>
                    <a:pt x="35484" y="367706"/>
                  </a:lnTo>
                  <a:lnTo>
                    <a:pt x="53087" y="369480"/>
                  </a:lnTo>
                  <a:lnTo>
                    <a:pt x="60354" y="364806"/>
                  </a:lnTo>
                  <a:lnTo>
                    <a:pt x="71549" y="347135"/>
                  </a:lnTo>
                  <a:lnTo>
                    <a:pt x="91997" y="284172"/>
                  </a:lnTo>
                  <a:lnTo>
                    <a:pt x="99716" y="236590"/>
                  </a:lnTo>
                  <a:lnTo>
                    <a:pt x="102003" y="181158"/>
                  </a:lnTo>
                  <a:lnTo>
                    <a:pt x="97186" y="121204"/>
                  </a:lnTo>
                  <a:lnTo>
                    <a:pt x="92206" y="67160"/>
                  </a:lnTo>
                  <a:lnTo>
                    <a:pt x="81170" y="14545"/>
                  </a:lnTo>
                  <a:lnTo>
                    <a:pt x="77907" y="3010"/>
                  </a:lnTo>
                  <a:lnTo>
                    <a:pt x="75731" y="0"/>
                  </a:lnTo>
                  <a:lnTo>
                    <a:pt x="74281" y="2673"/>
                  </a:lnTo>
                  <a:lnTo>
                    <a:pt x="73840" y="18121"/>
                  </a:lnTo>
                  <a:lnTo>
                    <a:pt x="79968" y="72405"/>
                  </a:lnTo>
                  <a:lnTo>
                    <a:pt x="84454" y="123541"/>
                  </a:lnTo>
                  <a:lnTo>
                    <a:pt x="96449" y="177153"/>
                  </a:lnTo>
                  <a:lnTo>
                    <a:pt x="110084" y="236010"/>
                  </a:lnTo>
                  <a:lnTo>
                    <a:pt x="127545" y="294856"/>
                  </a:lnTo>
                  <a:lnTo>
                    <a:pt x="134551" y="3273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3516518" y="5032621"/>
              <a:ext cx="31586" cy="263214"/>
            </a:xfrm>
            <a:custGeom>
              <a:avLst/>
              <a:gdLst/>
              <a:ahLst/>
              <a:cxnLst/>
              <a:rect l="0" t="0" r="0" b="0"/>
              <a:pathLst>
                <a:path w="31586" h="263214">
                  <a:moveTo>
                    <a:pt x="0" y="0"/>
                  </a:moveTo>
                  <a:lnTo>
                    <a:pt x="0" y="57265"/>
                  </a:lnTo>
                  <a:lnTo>
                    <a:pt x="5589" y="112568"/>
                  </a:lnTo>
                  <a:lnTo>
                    <a:pt x="21331" y="174268"/>
                  </a:lnTo>
                  <a:lnTo>
                    <a:pt x="29560" y="234205"/>
                  </a:lnTo>
                  <a:lnTo>
                    <a:pt x="31585" y="263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3579689" y="5306362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3615875" y="5161564"/>
              <a:ext cx="121742" cy="176385"/>
            </a:xfrm>
            <a:custGeom>
              <a:avLst/>
              <a:gdLst/>
              <a:ahLst/>
              <a:cxnLst/>
              <a:rect l="0" t="0" r="0" b="0"/>
              <a:pathLst>
                <a:path w="121742" h="176385">
                  <a:moveTo>
                    <a:pt x="26985" y="92156"/>
                  </a:moveTo>
                  <a:lnTo>
                    <a:pt x="50704" y="48193"/>
                  </a:lnTo>
                  <a:lnTo>
                    <a:pt x="56240" y="12319"/>
                  </a:lnTo>
                  <a:lnTo>
                    <a:pt x="52337" y="5007"/>
                  </a:lnTo>
                  <a:lnTo>
                    <a:pt x="45056" y="1301"/>
                  </a:lnTo>
                  <a:lnTo>
                    <a:pt x="35523" y="0"/>
                  </a:lnTo>
                  <a:lnTo>
                    <a:pt x="18691" y="4795"/>
                  </a:lnTo>
                  <a:lnTo>
                    <a:pt x="10927" y="9349"/>
                  </a:lnTo>
                  <a:lnTo>
                    <a:pt x="5752" y="17064"/>
                  </a:lnTo>
                  <a:lnTo>
                    <a:pt x="0" y="38115"/>
                  </a:lnTo>
                  <a:lnTo>
                    <a:pt x="2352" y="76274"/>
                  </a:lnTo>
                  <a:lnTo>
                    <a:pt x="16047" y="111626"/>
                  </a:lnTo>
                  <a:lnTo>
                    <a:pt x="34922" y="138739"/>
                  </a:lnTo>
                  <a:lnTo>
                    <a:pt x="60922" y="156001"/>
                  </a:lnTo>
                  <a:lnTo>
                    <a:pt x="121741" y="1763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3948186" y="5127383"/>
              <a:ext cx="178986" cy="182122"/>
            </a:xfrm>
            <a:custGeom>
              <a:avLst/>
              <a:gdLst/>
              <a:ahLst/>
              <a:cxnLst/>
              <a:rect l="0" t="0" r="0" b="0"/>
              <a:pathLst>
                <a:path w="178986" h="182122">
                  <a:moveTo>
                    <a:pt x="0" y="10523"/>
                  </a:moveTo>
                  <a:lnTo>
                    <a:pt x="9065" y="69140"/>
                  </a:lnTo>
                  <a:lnTo>
                    <a:pt x="25881" y="122145"/>
                  </a:lnTo>
                  <a:lnTo>
                    <a:pt x="45334" y="178428"/>
                  </a:lnTo>
                  <a:lnTo>
                    <a:pt x="45431" y="182121"/>
                  </a:lnTo>
                  <a:lnTo>
                    <a:pt x="43156" y="181074"/>
                  </a:lnTo>
                  <a:lnTo>
                    <a:pt x="39299" y="176866"/>
                  </a:lnTo>
                  <a:lnTo>
                    <a:pt x="28282" y="148587"/>
                  </a:lnTo>
                  <a:lnTo>
                    <a:pt x="22484" y="97110"/>
                  </a:lnTo>
                  <a:lnTo>
                    <a:pt x="24459" y="45001"/>
                  </a:lnTo>
                  <a:lnTo>
                    <a:pt x="30758" y="23507"/>
                  </a:lnTo>
                  <a:lnTo>
                    <a:pt x="41356" y="6155"/>
                  </a:lnTo>
                  <a:lnTo>
                    <a:pt x="48628" y="1762"/>
                  </a:lnTo>
                  <a:lnTo>
                    <a:pt x="66066" y="0"/>
                  </a:lnTo>
                  <a:lnTo>
                    <a:pt x="82395" y="6236"/>
                  </a:lnTo>
                  <a:lnTo>
                    <a:pt x="111942" y="29304"/>
                  </a:lnTo>
                  <a:lnTo>
                    <a:pt x="145321" y="84947"/>
                  </a:lnTo>
                  <a:lnTo>
                    <a:pt x="178985" y="14739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4169285" y="5127378"/>
              <a:ext cx="122265" cy="130642"/>
            </a:xfrm>
            <a:custGeom>
              <a:avLst/>
              <a:gdLst/>
              <a:ahLst/>
              <a:cxnLst/>
              <a:rect l="0" t="0" r="0" b="0"/>
              <a:pathLst>
                <a:path w="122265" h="130642">
                  <a:moveTo>
                    <a:pt x="0" y="0"/>
                  </a:moveTo>
                  <a:lnTo>
                    <a:pt x="17958" y="63428"/>
                  </a:lnTo>
                  <a:lnTo>
                    <a:pt x="35149" y="115847"/>
                  </a:lnTo>
                  <a:lnTo>
                    <a:pt x="42150" y="122855"/>
                  </a:lnTo>
                  <a:lnTo>
                    <a:pt x="62407" y="130641"/>
                  </a:lnTo>
                  <a:lnTo>
                    <a:pt x="72020" y="130378"/>
                  </a:lnTo>
                  <a:lnTo>
                    <a:pt x="88941" y="123846"/>
                  </a:lnTo>
                  <a:lnTo>
                    <a:pt x="111620" y="107015"/>
                  </a:lnTo>
                  <a:lnTo>
                    <a:pt x="119799" y="87726"/>
                  </a:lnTo>
                  <a:lnTo>
                    <a:pt x="122264" y="64726"/>
                  </a:lnTo>
                  <a:lnTo>
                    <a:pt x="115813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4348269" y="5136852"/>
              <a:ext cx="210571" cy="117148"/>
            </a:xfrm>
            <a:custGeom>
              <a:avLst/>
              <a:gdLst/>
              <a:ahLst/>
              <a:cxnLst/>
              <a:rect l="0" t="0" r="0" b="0"/>
              <a:pathLst>
                <a:path w="210571" h="117148">
                  <a:moveTo>
                    <a:pt x="0" y="64225"/>
                  </a:moveTo>
                  <a:lnTo>
                    <a:pt x="14655" y="113777"/>
                  </a:lnTo>
                  <a:lnTo>
                    <a:pt x="16789" y="117147"/>
                  </a:lnTo>
                  <a:lnTo>
                    <a:pt x="18212" y="114715"/>
                  </a:lnTo>
                  <a:lnTo>
                    <a:pt x="18623" y="100703"/>
                  </a:lnTo>
                  <a:lnTo>
                    <a:pt x="11826" y="41776"/>
                  </a:lnTo>
                  <a:lnTo>
                    <a:pt x="16073" y="32882"/>
                  </a:lnTo>
                  <a:lnTo>
                    <a:pt x="23583" y="28122"/>
                  </a:lnTo>
                  <a:lnTo>
                    <a:pt x="33270" y="26118"/>
                  </a:lnTo>
                  <a:lnTo>
                    <a:pt x="40897" y="28292"/>
                  </a:lnTo>
                  <a:lnTo>
                    <a:pt x="47152" y="33251"/>
                  </a:lnTo>
                  <a:lnTo>
                    <a:pt x="71185" y="60837"/>
                  </a:lnTo>
                  <a:lnTo>
                    <a:pt x="75533" y="60797"/>
                  </a:lnTo>
                  <a:lnTo>
                    <a:pt x="78431" y="56090"/>
                  </a:lnTo>
                  <a:lnTo>
                    <a:pt x="88672" y="20504"/>
                  </a:lnTo>
                  <a:lnTo>
                    <a:pt x="94210" y="12851"/>
                  </a:lnTo>
                  <a:lnTo>
                    <a:pt x="109722" y="1228"/>
                  </a:lnTo>
                  <a:lnTo>
                    <a:pt x="118771" y="0"/>
                  </a:lnTo>
                  <a:lnTo>
                    <a:pt x="138185" y="4876"/>
                  </a:lnTo>
                  <a:lnTo>
                    <a:pt x="155392" y="17960"/>
                  </a:lnTo>
                  <a:lnTo>
                    <a:pt x="169669" y="35474"/>
                  </a:lnTo>
                  <a:lnTo>
                    <a:pt x="210570" y="958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4611482" y="5011565"/>
              <a:ext cx="180714" cy="224284"/>
            </a:xfrm>
            <a:custGeom>
              <a:avLst/>
              <a:gdLst/>
              <a:ahLst/>
              <a:cxnLst/>
              <a:rect l="0" t="0" r="0" b="0"/>
              <a:pathLst>
                <a:path w="180714" h="224284">
                  <a:moveTo>
                    <a:pt x="0" y="0"/>
                  </a:moveTo>
                  <a:lnTo>
                    <a:pt x="17958" y="55044"/>
                  </a:lnTo>
                  <a:lnTo>
                    <a:pt x="28546" y="106452"/>
                  </a:lnTo>
                  <a:lnTo>
                    <a:pt x="36574" y="161667"/>
                  </a:lnTo>
                  <a:lnTo>
                    <a:pt x="47085" y="202210"/>
                  </a:lnTo>
                  <a:lnTo>
                    <a:pt x="46598" y="201487"/>
                  </a:lnTo>
                  <a:lnTo>
                    <a:pt x="44107" y="190155"/>
                  </a:lnTo>
                  <a:lnTo>
                    <a:pt x="42999" y="169521"/>
                  </a:lnTo>
                  <a:lnTo>
                    <a:pt x="48746" y="150991"/>
                  </a:lnTo>
                  <a:lnTo>
                    <a:pt x="53554" y="142775"/>
                  </a:lnTo>
                  <a:lnTo>
                    <a:pt x="68255" y="130525"/>
                  </a:lnTo>
                  <a:lnTo>
                    <a:pt x="77089" y="125621"/>
                  </a:lnTo>
                  <a:lnTo>
                    <a:pt x="96263" y="123292"/>
                  </a:lnTo>
                  <a:lnTo>
                    <a:pt x="116483" y="127325"/>
                  </a:lnTo>
                  <a:lnTo>
                    <a:pt x="146427" y="142751"/>
                  </a:lnTo>
                  <a:lnTo>
                    <a:pt x="162954" y="155471"/>
                  </a:lnTo>
                  <a:lnTo>
                    <a:pt x="179823" y="181376"/>
                  </a:lnTo>
                  <a:lnTo>
                    <a:pt x="180713" y="189937"/>
                  </a:lnTo>
                  <a:lnTo>
                    <a:pt x="175463" y="205689"/>
                  </a:lnTo>
                  <a:lnTo>
                    <a:pt x="162211" y="217369"/>
                  </a:lnTo>
                  <a:lnTo>
                    <a:pt x="153764" y="222122"/>
                  </a:lnTo>
                  <a:lnTo>
                    <a:pt x="135020" y="224283"/>
                  </a:lnTo>
                  <a:lnTo>
                    <a:pt x="79776" y="213044"/>
                  </a:lnTo>
                  <a:lnTo>
                    <a:pt x="63171" y="2105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4877945" y="5094293"/>
              <a:ext cx="102035" cy="151487"/>
            </a:xfrm>
            <a:custGeom>
              <a:avLst/>
              <a:gdLst/>
              <a:ahLst/>
              <a:cxnLst/>
              <a:rect l="0" t="0" r="0" b="0"/>
              <a:pathLst>
                <a:path w="102035" h="151487">
                  <a:moveTo>
                    <a:pt x="38863" y="75199"/>
                  </a:moveTo>
                  <a:lnTo>
                    <a:pt x="82825" y="54955"/>
                  </a:lnTo>
                  <a:lnTo>
                    <a:pt x="89228" y="46495"/>
                  </a:lnTo>
                  <a:lnTo>
                    <a:pt x="96342" y="24617"/>
                  </a:lnTo>
                  <a:lnTo>
                    <a:pt x="94730" y="15741"/>
                  </a:lnTo>
                  <a:lnTo>
                    <a:pt x="90146" y="8655"/>
                  </a:lnTo>
                  <a:lnTo>
                    <a:pt x="83580" y="2760"/>
                  </a:lnTo>
                  <a:lnTo>
                    <a:pt x="75693" y="0"/>
                  </a:lnTo>
                  <a:lnTo>
                    <a:pt x="57572" y="53"/>
                  </a:lnTo>
                  <a:lnTo>
                    <a:pt x="27639" y="12249"/>
                  </a:lnTo>
                  <a:lnTo>
                    <a:pt x="13207" y="27334"/>
                  </a:lnTo>
                  <a:lnTo>
                    <a:pt x="4064" y="46907"/>
                  </a:lnTo>
                  <a:lnTo>
                    <a:pt x="0" y="71203"/>
                  </a:lnTo>
                  <a:lnTo>
                    <a:pt x="4433" y="91361"/>
                  </a:lnTo>
                  <a:lnTo>
                    <a:pt x="26343" y="128954"/>
                  </a:lnTo>
                  <a:lnTo>
                    <a:pt x="42657" y="143154"/>
                  </a:lnTo>
                  <a:lnTo>
                    <a:pt x="51921" y="148578"/>
                  </a:lnTo>
                  <a:lnTo>
                    <a:pt x="71573" y="151486"/>
                  </a:lnTo>
                  <a:lnTo>
                    <a:pt x="102034" y="1488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5095792" y="5095792"/>
              <a:ext cx="115815" cy="130507"/>
            </a:xfrm>
            <a:custGeom>
              <a:avLst/>
              <a:gdLst/>
              <a:ahLst/>
              <a:cxnLst/>
              <a:rect l="0" t="0" r="0" b="0"/>
              <a:pathLst>
                <a:path w="115815" h="130507">
                  <a:moveTo>
                    <a:pt x="0" y="63171"/>
                  </a:moveTo>
                  <a:lnTo>
                    <a:pt x="15642" y="81152"/>
                  </a:lnTo>
                  <a:lnTo>
                    <a:pt x="36098" y="130506"/>
                  </a:lnTo>
                  <a:lnTo>
                    <a:pt x="17176" y="72630"/>
                  </a:lnTo>
                  <a:lnTo>
                    <a:pt x="19722" y="52168"/>
                  </a:lnTo>
                  <a:lnTo>
                    <a:pt x="23677" y="41797"/>
                  </a:lnTo>
                  <a:lnTo>
                    <a:pt x="37429" y="27156"/>
                  </a:lnTo>
                  <a:lnTo>
                    <a:pt x="68022" y="12336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3242777" y="422046"/>
            <a:ext cx="1958301" cy="641333"/>
            <a:chOff x="3242777" y="422046"/>
            <a:chExt cx="1958301" cy="641333"/>
          </a:xfrm>
        </p:grpSpPr>
        <p:sp>
          <p:nvSpPr>
            <p:cNvPr id="2" name="Freeform 1"/>
            <p:cNvSpPr/>
            <p:nvPr/>
          </p:nvSpPr>
          <p:spPr>
            <a:xfrm>
              <a:off x="3242777" y="422046"/>
              <a:ext cx="526426" cy="641333"/>
            </a:xfrm>
            <a:custGeom>
              <a:avLst/>
              <a:gdLst/>
              <a:ahLst/>
              <a:cxnLst/>
              <a:rect l="0" t="0" r="0" b="0"/>
              <a:pathLst>
                <a:path w="526426" h="641333">
                  <a:moveTo>
                    <a:pt x="0" y="641332"/>
                  </a:moveTo>
                  <a:lnTo>
                    <a:pt x="3120" y="598640"/>
                  </a:lnTo>
                  <a:lnTo>
                    <a:pt x="19128" y="536924"/>
                  </a:lnTo>
                  <a:lnTo>
                    <a:pt x="40000" y="477902"/>
                  </a:lnTo>
                  <a:lnTo>
                    <a:pt x="61324" y="414987"/>
                  </a:lnTo>
                  <a:lnTo>
                    <a:pt x="75622" y="366686"/>
                  </a:lnTo>
                  <a:lnTo>
                    <a:pt x="87267" y="305972"/>
                  </a:lnTo>
                  <a:lnTo>
                    <a:pt x="92537" y="252887"/>
                  </a:lnTo>
                  <a:lnTo>
                    <a:pt x="101554" y="197924"/>
                  </a:lnTo>
                  <a:lnTo>
                    <a:pt x="105349" y="145354"/>
                  </a:lnTo>
                  <a:lnTo>
                    <a:pt x="114533" y="100272"/>
                  </a:lnTo>
                  <a:lnTo>
                    <a:pt x="125383" y="75647"/>
                  </a:lnTo>
                  <a:lnTo>
                    <a:pt x="130382" y="71186"/>
                  </a:lnTo>
                  <a:lnTo>
                    <a:pt x="134885" y="71722"/>
                  </a:lnTo>
                  <a:lnTo>
                    <a:pt x="139056" y="75588"/>
                  </a:lnTo>
                  <a:lnTo>
                    <a:pt x="160872" y="128114"/>
                  </a:lnTo>
                  <a:lnTo>
                    <a:pt x="186174" y="187573"/>
                  </a:lnTo>
                  <a:lnTo>
                    <a:pt x="205811" y="218716"/>
                  </a:lnTo>
                  <a:lnTo>
                    <a:pt x="233336" y="242111"/>
                  </a:lnTo>
                  <a:lnTo>
                    <a:pt x="253443" y="252551"/>
                  </a:lnTo>
                  <a:lnTo>
                    <a:pt x="274078" y="254851"/>
                  </a:lnTo>
                  <a:lnTo>
                    <a:pt x="284494" y="253826"/>
                  </a:lnTo>
                  <a:lnTo>
                    <a:pt x="305426" y="243329"/>
                  </a:lnTo>
                  <a:lnTo>
                    <a:pt x="347460" y="207995"/>
                  </a:lnTo>
                  <a:lnTo>
                    <a:pt x="379983" y="159984"/>
                  </a:lnTo>
                  <a:lnTo>
                    <a:pt x="402005" y="109253"/>
                  </a:lnTo>
                  <a:lnTo>
                    <a:pt x="422949" y="49189"/>
                  </a:lnTo>
                  <a:lnTo>
                    <a:pt x="434674" y="6398"/>
                  </a:lnTo>
                  <a:lnTo>
                    <a:pt x="438352" y="453"/>
                  </a:lnTo>
                  <a:lnTo>
                    <a:pt x="441973" y="0"/>
                  </a:lnTo>
                  <a:lnTo>
                    <a:pt x="445557" y="3207"/>
                  </a:lnTo>
                  <a:lnTo>
                    <a:pt x="454901" y="59802"/>
                  </a:lnTo>
                  <a:lnTo>
                    <a:pt x="469389" y="119262"/>
                  </a:lnTo>
                  <a:lnTo>
                    <a:pt x="473650" y="175339"/>
                  </a:lnTo>
                  <a:lnTo>
                    <a:pt x="481858" y="231219"/>
                  </a:lnTo>
                  <a:lnTo>
                    <a:pt x="483826" y="286971"/>
                  </a:lnTo>
                  <a:lnTo>
                    <a:pt x="489756" y="345783"/>
                  </a:lnTo>
                  <a:lnTo>
                    <a:pt x="492581" y="388314"/>
                  </a:lnTo>
                  <a:lnTo>
                    <a:pt x="497290" y="442361"/>
                  </a:lnTo>
                  <a:lnTo>
                    <a:pt x="503772" y="497654"/>
                  </a:lnTo>
                  <a:lnTo>
                    <a:pt x="513458" y="547570"/>
                  </a:lnTo>
                  <a:lnTo>
                    <a:pt x="523517" y="598851"/>
                  </a:lnTo>
                  <a:lnTo>
                    <a:pt x="526425" y="62027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885015" y="719308"/>
              <a:ext cx="204287" cy="309693"/>
            </a:xfrm>
            <a:custGeom>
              <a:avLst/>
              <a:gdLst/>
              <a:ahLst/>
              <a:cxnLst/>
              <a:rect l="0" t="0" r="0" b="0"/>
              <a:pathLst>
                <a:path w="204287" h="309693">
                  <a:moveTo>
                    <a:pt x="0" y="154557"/>
                  </a:moveTo>
                  <a:lnTo>
                    <a:pt x="62281" y="136598"/>
                  </a:lnTo>
                  <a:lnTo>
                    <a:pt x="124607" y="119408"/>
                  </a:lnTo>
                  <a:lnTo>
                    <a:pt x="178756" y="98788"/>
                  </a:lnTo>
                  <a:lnTo>
                    <a:pt x="189361" y="92811"/>
                  </a:lnTo>
                  <a:lnTo>
                    <a:pt x="196431" y="84147"/>
                  </a:lnTo>
                  <a:lnTo>
                    <a:pt x="204286" y="62042"/>
                  </a:lnTo>
                  <a:lnTo>
                    <a:pt x="201538" y="39740"/>
                  </a:lnTo>
                  <a:lnTo>
                    <a:pt x="197530" y="28879"/>
                  </a:lnTo>
                  <a:lnTo>
                    <a:pt x="183718" y="13692"/>
                  </a:lnTo>
                  <a:lnTo>
                    <a:pt x="175121" y="8005"/>
                  </a:lnTo>
                  <a:lnTo>
                    <a:pt x="140665" y="0"/>
                  </a:lnTo>
                  <a:lnTo>
                    <a:pt x="117500" y="4366"/>
                  </a:lnTo>
                  <a:lnTo>
                    <a:pt x="87847" y="19979"/>
                  </a:lnTo>
                  <a:lnTo>
                    <a:pt x="42374" y="61489"/>
                  </a:lnTo>
                  <a:lnTo>
                    <a:pt x="26242" y="81608"/>
                  </a:lnTo>
                  <a:lnTo>
                    <a:pt x="17512" y="105367"/>
                  </a:lnTo>
                  <a:lnTo>
                    <a:pt x="6319" y="158748"/>
                  </a:lnTo>
                  <a:lnTo>
                    <a:pt x="7462" y="194793"/>
                  </a:lnTo>
                  <a:lnTo>
                    <a:pt x="19498" y="244480"/>
                  </a:lnTo>
                  <a:lnTo>
                    <a:pt x="43193" y="279251"/>
                  </a:lnTo>
                  <a:lnTo>
                    <a:pt x="49852" y="286819"/>
                  </a:lnTo>
                  <a:lnTo>
                    <a:pt x="81582" y="303060"/>
                  </a:lnTo>
                  <a:lnTo>
                    <a:pt x="126208" y="309692"/>
                  </a:lnTo>
                  <a:lnTo>
                    <a:pt x="181870" y="303783"/>
                  </a:lnTo>
                  <a:lnTo>
                    <a:pt x="200042" y="30195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224620" y="445361"/>
              <a:ext cx="249992" cy="595012"/>
            </a:xfrm>
            <a:custGeom>
              <a:avLst/>
              <a:gdLst/>
              <a:ahLst/>
              <a:cxnLst/>
              <a:rect l="0" t="0" r="0" b="0"/>
              <a:pathLst>
                <a:path w="249992" h="595012">
                  <a:moveTo>
                    <a:pt x="144706" y="491675"/>
                  </a:moveTo>
                  <a:lnTo>
                    <a:pt x="153039" y="454197"/>
                  </a:lnTo>
                  <a:lnTo>
                    <a:pt x="154801" y="402773"/>
                  </a:lnTo>
                  <a:lnTo>
                    <a:pt x="149517" y="367068"/>
                  </a:lnTo>
                  <a:lnTo>
                    <a:pt x="134953" y="339851"/>
                  </a:lnTo>
                  <a:lnTo>
                    <a:pt x="115820" y="316968"/>
                  </a:lnTo>
                  <a:lnTo>
                    <a:pt x="106731" y="313203"/>
                  </a:lnTo>
                  <a:lnTo>
                    <a:pt x="84155" y="312138"/>
                  </a:lnTo>
                  <a:lnTo>
                    <a:pt x="64762" y="318684"/>
                  </a:lnTo>
                  <a:lnTo>
                    <a:pt x="48344" y="330562"/>
                  </a:lnTo>
                  <a:lnTo>
                    <a:pt x="27117" y="356980"/>
                  </a:lnTo>
                  <a:lnTo>
                    <a:pt x="5017" y="413323"/>
                  </a:lnTo>
                  <a:lnTo>
                    <a:pt x="0" y="474811"/>
                  </a:lnTo>
                  <a:lnTo>
                    <a:pt x="9061" y="533231"/>
                  </a:lnTo>
                  <a:lnTo>
                    <a:pt x="21847" y="572618"/>
                  </a:lnTo>
                  <a:lnTo>
                    <a:pt x="27705" y="584241"/>
                  </a:lnTo>
                  <a:lnTo>
                    <a:pt x="35119" y="590821"/>
                  </a:lnTo>
                  <a:lnTo>
                    <a:pt x="43572" y="594037"/>
                  </a:lnTo>
                  <a:lnTo>
                    <a:pt x="52717" y="595011"/>
                  </a:lnTo>
                  <a:lnTo>
                    <a:pt x="69117" y="589855"/>
                  </a:lnTo>
                  <a:lnTo>
                    <a:pt x="76766" y="585204"/>
                  </a:lnTo>
                  <a:lnTo>
                    <a:pt x="98709" y="556302"/>
                  </a:lnTo>
                  <a:lnTo>
                    <a:pt x="125915" y="498548"/>
                  </a:lnTo>
                  <a:lnTo>
                    <a:pt x="147590" y="439937"/>
                  </a:lnTo>
                  <a:lnTo>
                    <a:pt x="162561" y="383389"/>
                  </a:lnTo>
                  <a:lnTo>
                    <a:pt x="165131" y="329645"/>
                  </a:lnTo>
                  <a:lnTo>
                    <a:pt x="166808" y="270459"/>
                  </a:lnTo>
                  <a:lnTo>
                    <a:pt x="172961" y="207891"/>
                  </a:lnTo>
                  <a:lnTo>
                    <a:pt x="174812" y="165507"/>
                  </a:lnTo>
                  <a:lnTo>
                    <a:pt x="175853" y="102184"/>
                  </a:lnTo>
                  <a:lnTo>
                    <a:pt x="170572" y="50147"/>
                  </a:lnTo>
                  <a:lnTo>
                    <a:pt x="165543" y="0"/>
                  </a:lnTo>
                  <a:lnTo>
                    <a:pt x="163277" y="1285"/>
                  </a:lnTo>
                  <a:lnTo>
                    <a:pt x="160596" y="6821"/>
                  </a:lnTo>
                  <a:lnTo>
                    <a:pt x="155941" y="68485"/>
                  </a:lnTo>
                  <a:lnTo>
                    <a:pt x="155444" y="125689"/>
                  </a:lnTo>
                  <a:lnTo>
                    <a:pt x="158416" y="177734"/>
                  </a:lnTo>
                  <a:lnTo>
                    <a:pt x="166706" y="224740"/>
                  </a:lnTo>
                  <a:lnTo>
                    <a:pt x="173451" y="280002"/>
                  </a:lnTo>
                  <a:lnTo>
                    <a:pt x="181319" y="339899"/>
                  </a:lnTo>
                  <a:lnTo>
                    <a:pt x="190780" y="391332"/>
                  </a:lnTo>
                  <a:lnTo>
                    <a:pt x="204456" y="453613"/>
                  </a:lnTo>
                  <a:lnTo>
                    <a:pt x="216092" y="488586"/>
                  </a:lnTo>
                  <a:lnTo>
                    <a:pt x="249991" y="53378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550506" y="736994"/>
              <a:ext cx="8334" cy="242157"/>
            </a:xfrm>
            <a:custGeom>
              <a:avLst/>
              <a:gdLst/>
              <a:ahLst/>
              <a:cxnLst/>
              <a:rect l="0" t="0" r="0" b="0"/>
              <a:pathLst>
                <a:path w="8334" h="242157">
                  <a:moveTo>
                    <a:pt x="8333" y="0"/>
                  </a:moveTo>
                  <a:lnTo>
                    <a:pt x="5214" y="48931"/>
                  </a:lnTo>
                  <a:lnTo>
                    <a:pt x="0" y="96777"/>
                  </a:lnTo>
                  <a:lnTo>
                    <a:pt x="3828" y="159757"/>
                  </a:lnTo>
                  <a:lnTo>
                    <a:pt x="7740" y="222047"/>
                  </a:lnTo>
                  <a:lnTo>
                    <a:pt x="8333" y="24215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506197" y="536953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0"/>
                  </a:moveTo>
                  <a:lnTo>
                    <a:pt x="10528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709252" y="699831"/>
              <a:ext cx="207557" cy="279557"/>
            </a:xfrm>
            <a:custGeom>
              <a:avLst/>
              <a:gdLst/>
              <a:ahLst/>
              <a:cxnLst/>
              <a:rect l="0" t="0" r="0" b="0"/>
              <a:pathLst>
                <a:path w="207557" h="279557">
                  <a:moveTo>
                    <a:pt x="102271" y="184562"/>
                  </a:moveTo>
                  <a:lnTo>
                    <a:pt x="118938" y="130418"/>
                  </a:lnTo>
                  <a:lnTo>
                    <a:pt x="122461" y="75471"/>
                  </a:lnTo>
                  <a:lnTo>
                    <a:pt x="117482" y="39155"/>
                  </a:lnTo>
                  <a:lnTo>
                    <a:pt x="103008" y="11757"/>
                  </a:lnTo>
                  <a:lnTo>
                    <a:pt x="94574" y="6188"/>
                  </a:lnTo>
                  <a:lnTo>
                    <a:pt x="72724" y="0"/>
                  </a:lnTo>
                  <a:lnTo>
                    <a:pt x="62686" y="1859"/>
                  </a:lnTo>
                  <a:lnTo>
                    <a:pt x="45293" y="13284"/>
                  </a:lnTo>
                  <a:lnTo>
                    <a:pt x="22348" y="39447"/>
                  </a:lnTo>
                  <a:lnTo>
                    <a:pt x="6321" y="80604"/>
                  </a:lnTo>
                  <a:lnTo>
                    <a:pt x="0" y="139677"/>
                  </a:lnTo>
                  <a:lnTo>
                    <a:pt x="5938" y="188161"/>
                  </a:lnTo>
                  <a:lnTo>
                    <a:pt x="18425" y="243938"/>
                  </a:lnTo>
                  <a:lnTo>
                    <a:pt x="21807" y="255732"/>
                  </a:lnTo>
                  <a:lnTo>
                    <a:pt x="27572" y="264764"/>
                  </a:lnTo>
                  <a:lnTo>
                    <a:pt x="43335" y="277919"/>
                  </a:lnTo>
                  <a:lnTo>
                    <a:pt x="51282" y="279556"/>
                  </a:lnTo>
                  <a:lnTo>
                    <a:pt x="58920" y="278307"/>
                  </a:lnTo>
                  <a:lnTo>
                    <a:pt x="73645" y="270680"/>
                  </a:lnTo>
                  <a:lnTo>
                    <a:pt x="87988" y="259492"/>
                  </a:lnTo>
                  <a:lnTo>
                    <a:pt x="99043" y="240481"/>
                  </a:lnTo>
                  <a:lnTo>
                    <a:pt x="121260" y="190149"/>
                  </a:lnTo>
                  <a:lnTo>
                    <a:pt x="132538" y="143335"/>
                  </a:lnTo>
                  <a:lnTo>
                    <a:pt x="135317" y="143040"/>
                  </a:lnTo>
                  <a:lnTo>
                    <a:pt x="138340" y="146352"/>
                  </a:lnTo>
                  <a:lnTo>
                    <a:pt x="158508" y="205423"/>
                  </a:lnTo>
                  <a:lnTo>
                    <a:pt x="174566" y="231557"/>
                  </a:lnTo>
                  <a:lnTo>
                    <a:pt x="207556" y="26879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969450" y="650484"/>
              <a:ext cx="231628" cy="318138"/>
            </a:xfrm>
            <a:custGeom>
              <a:avLst/>
              <a:gdLst/>
              <a:ahLst/>
              <a:cxnLst/>
              <a:rect l="0" t="0" r="0" b="0"/>
              <a:pathLst>
                <a:path w="231628" h="318138">
                  <a:moveTo>
                    <a:pt x="0" y="128624"/>
                  </a:moveTo>
                  <a:lnTo>
                    <a:pt x="0" y="185888"/>
                  </a:lnTo>
                  <a:lnTo>
                    <a:pt x="5590" y="241191"/>
                  </a:lnTo>
                  <a:lnTo>
                    <a:pt x="9553" y="284957"/>
                  </a:lnTo>
                  <a:lnTo>
                    <a:pt x="10095" y="277264"/>
                  </a:lnTo>
                  <a:lnTo>
                    <a:pt x="2139" y="218114"/>
                  </a:lnTo>
                  <a:lnTo>
                    <a:pt x="3754" y="169178"/>
                  </a:lnTo>
                  <a:lnTo>
                    <a:pt x="8521" y="117633"/>
                  </a:lnTo>
                  <a:lnTo>
                    <a:pt x="11976" y="85135"/>
                  </a:lnTo>
                  <a:lnTo>
                    <a:pt x="33258" y="35676"/>
                  </a:lnTo>
                  <a:lnTo>
                    <a:pt x="47537" y="15954"/>
                  </a:lnTo>
                  <a:lnTo>
                    <a:pt x="65582" y="3289"/>
                  </a:lnTo>
                  <a:lnTo>
                    <a:pt x="85300" y="0"/>
                  </a:lnTo>
                  <a:lnTo>
                    <a:pt x="105761" y="3608"/>
                  </a:lnTo>
                  <a:lnTo>
                    <a:pt x="126554" y="13010"/>
                  </a:lnTo>
                  <a:lnTo>
                    <a:pt x="144374" y="31227"/>
                  </a:lnTo>
                  <a:lnTo>
                    <a:pt x="174878" y="81049"/>
                  </a:lnTo>
                  <a:lnTo>
                    <a:pt x="195028" y="142017"/>
                  </a:lnTo>
                  <a:lnTo>
                    <a:pt x="210273" y="193401"/>
                  </a:lnTo>
                  <a:lnTo>
                    <a:pt x="218960" y="248264"/>
                  </a:lnTo>
                  <a:lnTo>
                    <a:pt x="229150" y="300487"/>
                  </a:lnTo>
                  <a:lnTo>
                    <a:pt x="231627" y="31813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642238" y="1716145"/>
            <a:ext cx="2116229" cy="442198"/>
            <a:chOff x="642238" y="1716145"/>
            <a:chExt cx="2116229" cy="442198"/>
          </a:xfrm>
        </p:grpSpPr>
        <p:sp>
          <p:nvSpPr>
            <p:cNvPr id="10" name="Freeform 9"/>
            <p:cNvSpPr/>
            <p:nvPr/>
          </p:nvSpPr>
          <p:spPr>
            <a:xfrm>
              <a:off x="810694" y="1789844"/>
              <a:ext cx="52643" cy="347442"/>
            </a:xfrm>
            <a:custGeom>
              <a:avLst/>
              <a:gdLst/>
              <a:ahLst/>
              <a:cxnLst/>
              <a:rect l="0" t="0" r="0" b="0"/>
              <a:pathLst>
                <a:path w="52643" h="347442">
                  <a:moveTo>
                    <a:pt x="0" y="0"/>
                  </a:moveTo>
                  <a:lnTo>
                    <a:pt x="11453" y="48931"/>
                  </a:lnTo>
                  <a:lnTo>
                    <a:pt x="18211" y="99896"/>
                  </a:lnTo>
                  <a:lnTo>
                    <a:pt x="23333" y="159450"/>
                  </a:lnTo>
                  <a:lnTo>
                    <a:pt x="32260" y="212191"/>
                  </a:lnTo>
                  <a:lnTo>
                    <a:pt x="40167" y="272632"/>
                  </a:lnTo>
                  <a:lnTo>
                    <a:pt x="50191" y="334354"/>
                  </a:lnTo>
                  <a:lnTo>
                    <a:pt x="52642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642238" y="1747730"/>
              <a:ext cx="400084" cy="126343"/>
            </a:xfrm>
            <a:custGeom>
              <a:avLst/>
              <a:gdLst/>
              <a:ahLst/>
              <a:cxnLst/>
              <a:rect l="0" t="0" r="0" b="0"/>
              <a:pathLst>
                <a:path w="400084" h="126343">
                  <a:moveTo>
                    <a:pt x="400083" y="0"/>
                  </a:moveTo>
                  <a:lnTo>
                    <a:pt x="373697" y="15641"/>
                  </a:lnTo>
                  <a:lnTo>
                    <a:pt x="321518" y="31209"/>
                  </a:lnTo>
                  <a:lnTo>
                    <a:pt x="272299" y="42003"/>
                  </a:lnTo>
                  <a:lnTo>
                    <a:pt x="220671" y="55729"/>
                  </a:lnTo>
                  <a:lnTo>
                    <a:pt x="165210" y="71495"/>
                  </a:lnTo>
                  <a:lnTo>
                    <a:pt x="107443" y="86694"/>
                  </a:lnTo>
                  <a:lnTo>
                    <a:pt x="56401" y="102896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673823" y="2105699"/>
              <a:ext cx="421141" cy="52644"/>
            </a:xfrm>
            <a:custGeom>
              <a:avLst/>
              <a:gdLst/>
              <a:ahLst/>
              <a:cxnLst/>
              <a:rect l="0" t="0" r="0" b="0"/>
              <a:pathLst>
                <a:path w="421141" h="52644">
                  <a:moveTo>
                    <a:pt x="421140" y="0"/>
                  </a:moveTo>
                  <a:lnTo>
                    <a:pt x="372209" y="3120"/>
                  </a:lnTo>
                  <a:lnTo>
                    <a:pt x="324364" y="11453"/>
                  </a:lnTo>
                  <a:lnTo>
                    <a:pt x="273143" y="21331"/>
                  </a:lnTo>
                  <a:lnTo>
                    <a:pt x="220921" y="28547"/>
                  </a:lnTo>
                  <a:lnTo>
                    <a:pt x="162052" y="36575"/>
                  </a:lnTo>
                  <a:lnTo>
                    <a:pt x="99818" y="42190"/>
                  </a:lnTo>
                  <a:lnTo>
                    <a:pt x="37438" y="50231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145140" y="1752651"/>
              <a:ext cx="107752" cy="384635"/>
            </a:xfrm>
            <a:custGeom>
              <a:avLst/>
              <a:gdLst/>
              <a:ahLst/>
              <a:cxnLst/>
              <a:rect l="0" t="0" r="0" b="0"/>
              <a:pathLst>
                <a:path w="107752" h="384635">
                  <a:moveTo>
                    <a:pt x="55108" y="384634"/>
                  </a:moveTo>
                  <a:lnTo>
                    <a:pt x="49519" y="326017"/>
                  </a:lnTo>
                  <a:lnTo>
                    <a:pt x="38320" y="264607"/>
                  </a:lnTo>
                  <a:lnTo>
                    <a:pt x="31775" y="206203"/>
                  </a:lnTo>
                  <a:lnTo>
                    <a:pt x="13974" y="149607"/>
                  </a:lnTo>
                  <a:lnTo>
                    <a:pt x="287" y="113005"/>
                  </a:lnTo>
                  <a:lnTo>
                    <a:pt x="0" y="74344"/>
                  </a:lnTo>
                  <a:lnTo>
                    <a:pt x="7324" y="38842"/>
                  </a:lnTo>
                  <a:lnTo>
                    <a:pt x="22493" y="11686"/>
                  </a:lnTo>
                  <a:lnTo>
                    <a:pt x="31025" y="6150"/>
                  </a:lnTo>
                  <a:lnTo>
                    <a:pt x="52983" y="0"/>
                  </a:lnTo>
                  <a:lnTo>
                    <a:pt x="107751" y="56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126549" y="1926715"/>
              <a:ext cx="168457" cy="42115"/>
            </a:xfrm>
            <a:custGeom>
              <a:avLst/>
              <a:gdLst/>
              <a:ahLst/>
              <a:cxnLst/>
              <a:rect l="0" t="0" r="0" b="0"/>
              <a:pathLst>
                <a:path w="168457" h="42115">
                  <a:moveTo>
                    <a:pt x="168456" y="0"/>
                  </a:moveTo>
                  <a:lnTo>
                    <a:pt x="109839" y="20243"/>
                  </a:lnTo>
                  <a:lnTo>
                    <a:pt x="56835" y="3051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802568" y="1747730"/>
              <a:ext cx="50448" cy="368498"/>
            </a:xfrm>
            <a:custGeom>
              <a:avLst/>
              <a:gdLst/>
              <a:ahLst/>
              <a:cxnLst/>
              <a:rect l="0" t="0" r="0" b="0"/>
              <a:pathLst>
                <a:path w="50448" h="368498">
                  <a:moveTo>
                    <a:pt x="8333" y="0"/>
                  </a:moveTo>
                  <a:lnTo>
                    <a:pt x="0" y="37478"/>
                  </a:lnTo>
                  <a:lnTo>
                    <a:pt x="3827" y="100080"/>
                  </a:lnTo>
                  <a:lnTo>
                    <a:pt x="15849" y="158329"/>
                  </a:lnTo>
                  <a:lnTo>
                    <a:pt x="26028" y="212639"/>
                  </a:lnTo>
                  <a:lnTo>
                    <a:pt x="35283" y="265125"/>
                  </a:lnTo>
                  <a:lnTo>
                    <a:pt x="42123" y="325375"/>
                  </a:lnTo>
                  <a:lnTo>
                    <a:pt x="50447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716145" y="1905658"/>
              <a:ext cx="242156" cy="52643"/>
            </a:xfrm>
            <a:custGeom>
              <a:avLst/>
              <a:gdLst/>
              <a:ahLst/>
              <a:cxnLst/>
              <a:rect l="0" t="0" r="0" b="0"/>
              <a:pathLst>
                <a:path w="242156" h="52643">
                  <a:moveTo>
                    <a:pt x="242155" y="0"/>
                  </a:moveTo>
                  <a:lnTo>
                    <a:pt x="178727" y="17958"/>
                  </a:lnTo>
                  <a:lnTo>
                    <a:pt x="120719" y="35149"/>
                  </a:lnTo>
                  <a:lnTo>
                    <a:pt x="59027" y="41908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968829" y="1716145"/>
              <a:ext cx="347441" cy="336913"/>
            </a:xfrm>
            <a:custGeom>
              <a:avLst/>
              <a:gdLst/>
              <a:ahLst/>
              <a:cxnLst/>
              <a:rect l="0" t="0" r="0" b="0"/>
              <a:pathLst>
                <a:path w="347441" h="336913">
                  <a:moveTo>
                    <a:pt x="0" y="0"/>
                  </a:moveTo>
                  <a:lnTo>
                    <a:pt x="17958" y="61110"/>
                  </a:lnTo>
                  <a:lnTo>
                    <a:pt x="31666" y="114236"/>
                  </a:lnTo>
                  <a:lnTo>
                    <a:pt x="45639" y="174513"/>
                  </a:lnTo>
                  <a:lnTo>
                    <a:pt x="59664" y="235856"/>
                  </a:lnTo>
                  <a:lnTo>
                    <a:pt x="70580" y="294247"/>
                  </a:lnTo>
                  <a:lnTo>
                    <a:pt x="71620" y="308468"/>
                  </a:lnTo>
                  <a:lnTo>
                    <a:pt x="69973" y="314440"/>
                  </a:lnTo>
                  <a:lnTo>
                    <a:pt x="66536" y="314911"/>
                  </a:lnTo>
                  <a:lnTo>
                    <a:pt x="61905" y="311716"/>
                  </a:lnTo>
                  <a:lnTo>
                    <a:pt x="56759" y="295688"/>
                  </a:lnTo>
                  <a:lnTo>
                    <a:pt x="47119" y="239933"/>
                  </a:lnTo>
                  <a:lnTo>
                    <a:pt x="52825" y="197303"/>
                  </a:lnTo>
                  <a:lnTo>
                    <a:pt x="62862" y="176987"/>
                  </a:lnTo>
                  <a:lnTo>
                    <a:pt x="71154" y="170634"/>
                  </a:lnTo>
                  <a:lnTo>
                    <a:pt x="92845" y="163575"/>
                  </a:lnTo>
                  <a:lnTo>
                    <a:pt x="102841" y="164032"/>
                  </a:lnTo>
                  <a:lnTo>
                    <a:pt x="120186" y="170779"/>
                  </a:lnTo>
                  <a:lnTo>
                    <a:pt x="132575" y="184696"/>
                  </a:lnTo>
                  <a:lnTo>
                    <a:pt x="165883" y="242657"/>
                  </a:lnTo>
                  <a:lnTo>
                    <a:pt x="184494" y="296034"/>
                  </a:lnTo>
                  <a:lnTo>
                    <a:pt x="189196" y="326619"/>
                  </a:lnTo>
                  <a:lnTo>
                    <a:pt x="191641" y="326541"/>
                  </a:lnTo>
                  <a:lnTo>
                    <a:pt x="249393" y="266542"/>
                  </a:lnTo>
                  <a:lnTo>
                    <a:pt x="305961" y="224592"/>
                  </a:lnTo>
                  <a:lnTo>
                    <a:pt x="331511" y="203546"/>
                  </a:lnTo>
                  <a:lnTo>
                    <a:pt x="334481" y="195359"/>
                  </a:lnTo>
                  <a:lnTo>
                    <a:pt x="334121" y="186391"/>
                  </a:lnTo>
                  <a:lnTo>
                    <a:pt x="331542" y="176903"/>
                  </a:lnTo>
                  <a:lnTo>
                    <a:pt x="325143" y="170578"/>
                  </a:lnTo>
                  <a:lnTo>
                    <a:pt x="305555" y="163550"/>
                  </a:lnTo>
                  <a:lnTo>
                    <a:pt x="281251" y="166665"/>
                  </a:lnTo>
                  <a:lnTo>
                    <a:pt x="268219" y="170771"/>
                  </a:lnTo>
                  <a:lnTo>
                    <a:pt x="250620" y="184693"/>
                  </a:lnTo>
                  <a:lnTo>
                    <a:pt x="229789" y="222226"/>
                  </a:lnTo>
                  <a:lnTo>
                    <a:pt x="223673" y="258607"/>
                  </a:lnTo>
                  <a:lnTo>
                    <a:pt x="228482" y="279103"/>
                  </a:lnTo>
                  <a:lnTo>
                    <a:pt x="250633" y="311325"/>
                  </a:lnTo>
                  <a:lnTo>
                    <a:pt x="276252" y="327511"/>
                  </a:lnTo>
                  <a:lnTo>
                    <a:pt x="334022" y="335674"/>
                  </a:lnTo>
                  <a:lnTo>
                    <a:pt x="347440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411026" y="1831958"/>
              <a:ext cx="73700" cy="203917"/>
            </a:xfrm>
            <a:custGeom>
              <a:avLst/>
              <a:gdLst/>
              <a:ahLst/>
              <a:cxnLst/>
              <a:rect l="0" t="0" r="0" b="0"/>
              <a:pathLst>
                <a:path w="73700" h="203917">
                  <a:moveTo>
                    <a:pt x="0" y="126342"/>
                  </a:moveTo>
                  <a:lnTo>
                    <a:pt x="17958" y="180217"/>
                  </a:lnTo>
                  <a:lnTo>
                    <a:pt x="25858" y="203916"/>
                  </a:lnTo>
                  <a:lnTo>
                    <a:pt x="9988" y="141733"/>
                  </a:lnTo>
                  <a:lnTo>
                    <a:pt x="5609" y="112126"/>
                  </a:lnTo>
                  <a:lnTo>
                    <a:pt x="15238" y="53543"/>
                  </a:lnTo>
                  <a:lnTo>
                    <a:pt x="30511" y="26913"/>
                  </a:lnTo>
                  <a:lnTo>
                    <a:pt x="46316" y="14691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558425" y="1857586"/>
              <a:ext cx="200042" cy="190536"/>
            </a:xfrm>
            <a:custGeom>
              <a:avLst/>
              <a:gdLst/>
              <a:ahLst/>
              <a:cxnLst/>
              <a:rect l="0" t="0" r="0" b="0"/>
              <a:pathLst>
                <a:path w="200042" h="190536">
                  <a:moveTo>
                    <a:pt x="0" y="90186"/>
                  </a:moveTo>
                  <a:lnTo>
                    <a:pt x="37478" y="98519"/>
                  </a:lnTo>
                  <a:lnTo>
                    <a:pt x="72326" y="96944"/>
                  </a:lnTo>
                  <a:lnTo>
                    <a:pt x="94146" y="90850"/>
                  </a:lnTo>
                  <a:lnTo>
                    <a:pt x="133630" y="67873"/>
                  </a:lnTo>
                  <a:lnTo>
                    <a:pt x="148298" y="53363"/>
                  </a:lnTo>
                  <a:lnTo>
                    <a:pt x="158717" y="35215"/>
                  </a:lnTo>
                  <a:lnTo>
                    <a:pt x="159624" y="26633"/>
                  </a:lnTo>
                  <a:lnTo>
                    <a:pt x="154392" y="10857"/>
                  </a:lnTo>
                  <a:lnTo>
                    <a:pt x="147381" y="5714"/>
                  </a:lnTo>
                  <a:lnTo>
                    <a:pt x="127114" y="0"/>
                  </a:lnTo>
                  <a:lnTo>
                    <a:pt x="89396" y="2373"/>
                  </a:lnTo>
                  <a:lnTo>
                    <a:pt x="54174" y="16074"/>
                  </a:lnTo>
                  <a:lnTo>
                    <a:pt x="27100" y="40540"/>
                  </a:lnTo>
                  <a:lnTo>
                    <a:pt x="17893" y="63052"/>
                  </a:lnTo>
                  <a:lnTo>
                    <a:pt x="14971" y="88655"/>
                  </a:lnTo>
                  <a:lnTo>
                    <a:pt x="21073" y="128206"/>
                  </a:lnTo>
                  <a:lnTo>
                    <a:pt x="31202" y="151537"/>
                  </a:lnTo>
                  <a:lnTo>
                    <a:pt x="49742" y="170485"/>
                  </a:lnTo>
                  <a:lnTo>
                    <a:pt x="73580" y="184366"/>
                  </a:lnTo>
                  <a:lnTo>
                    <a:pt x="99773" y="190535"/>
                  </a:lnTo>
                  <a:lnTo>
                    <a:pt x="159611" y="187260"/>
                  </a:lnTo>
                  <a:lnTo>
                    <a:pt x="200041" y="1849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3163011" y="1579274"/>
            <a:ext cx="6790597" cy="621182"/>
            <a:chOff x="3163011" y="1579274"/>
            <a:chExt cx="6790597" cy="621182"/>
          </a:xfrm>
        </p:grpSpPr>
        <p:sp>
          <p:nvSpPr>
            <p:cNvPr id="21" name="Freeform 20"/>
            <p:cNvSpPr/>
            <p:nvPr/>
          </p:nvSpPr>
          <p:spPr>
            <a:xfrm>
              <a:off x="3163011" y="1842487"/>
              <a:ext cx="6067" cy="157928"/>
            </a:xfrm>
            <a:custGeom>
              <a:avLst/>
              <a:gdLst/>
              <a:ahLst/>
              <a:cxnLst/>
              <a:rect l="0" t="0" r="0" b="0"/>
              <a:pathLst>
                <a:path w="6067" h="157928">
                  <a:moveTo>
                    <a:pt x="6066" y="0"/>
                  </a:moveTo>
                  <a:lnTo>
                    <a:pt x="0" y="34791"/>
                  </a:lnTo>
                  <a:lnTo>
                    <a:pt x="4522" y="93656"/>
                  </a:lnTo>
                  <a:lnTo>
                    <a:pt x="5608" y="130305"/>
                  </a:lnTo>
                  <a:lnTo>
                    <a:pt x="6066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179606" y="171614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266946" y="1800373"/>
              <a:ext cx="177578" cy="203253"/>
            </a:xfrm>
            <a:custGeom>
              <a:avLst/>
              <a:gdLst/>
              <a:ahLst/>
              <a:cxnLst/>
              <a:rect l="0" t="0" r="0" b="0"/>
              <a:pathLst>
                <a:path w="177578" h="203253">
                  <a:moveTo>
                    <a:pt x="133758" y="0"/>
                  </a:moveTo>
                  <a:lnTo>
                    <a:pt x="84828" y="0"/>
                  </a:lnTo>
                  <a:lnTo>
                    <a:pt x="31286" y="5589"/>
                  </a:lnTo>
                  <a:lnTo>
                    <a:pt x="11786" y="17691"/>
                  </a:lnTo>
                  <a:lnTo>
                    <a:pt x="3310" y="25832"/>
                  </a:lnTo>
                  <a:lnTo>
                    <a:pt x="0" y="33599"/>
                  </a:lnTo>
                  <a:lnTo>
                    <a:pt x="132" y="41117"/>
                  </a:lnTo>
                  <a:lnTo>
                    <a:pt x="2560" y="48468"/>
                  </a:lnTo>
                  <a:lnTo>
                    <a:pt x="10028" y="53369"/>
                  </a:lnTo>
                  <a:lnTo>
                    <a:pt x="69083" y="67469"/>
                  </a:lnTo>
                  <a:lnTo>
                    <a:pt x="123032" y="87451"/>
                  </a:lnTo>
                  <a:lnTo>
                    <a:pt x="159716" y="112940"/>
                  </a:lnTo>
                  <a:lnTo>
                    <a:pt x="176674" y="139139"/>
                  </a:lnTo>
                  <a:lnTo>
                    <a:pt x="177577" y="147741"/>
                  </a:lnTo>
                  <a:lnTo>
                    <a:pt x="172340" y="163539"/>
                  </a:lnTo>
                  <a:lnTo>
                    <a:pt x="156238" y="185586"/>
                  </a:lnTo>
                  <a:lnTo>
                    <a:pt x="137120" y="196736"/>
                  </a:lnTo>
                  <a:lnTo>
                    <a:pt x="114196" y="203252"/>
                  </a:lnTo>
                  <a:lnTo>
                    <a:pt x="54666" y="195106"/>
                  </a:lnTo>
                  <a:lnTo>
                    <a:pt x="28473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783883" y="1795020"/>
              <a:ext cx="216947" cy="234954"/>
            </a:xfrm>
            <a:custGeom>
              <a:avLst/>
              <a:gdLst/>
              <a:ahLst/>
              <a:cxnLst/>
              <a:rect l="0" t="0" r="0" b="0"/>
              <a:pathLst>
                <a:path w="216947" h="234954">
                  <a:moveTo>
                    <a:pt x="164303" y="100109"/>
                  </a:moveTo>
                  <a:lnTo>
                    <a:pt x="149649" y="41492"/>
                  </a:lnTo>
                  <a:lnTo>
                    <a:pt x="136733" y="21025"/>
                  </a:lnTo>
                  <a:lnTo>
                    <a:pt x="128376" y="12291"/>
                  </a:lnTo>
                  <a:lnTo>
                    <a:pt x="106612" y="2587"/>
                  </a:lnTo>
                  <a:lnTo>
                    <a:pt x="94257" y="0"/>
                  </a:lnTo>
                  <a:lnTo>
                    <a:pt x="83680" y="614"/>
                  </a:lnTo>
                  <a:lnTo>
                    <a:pt x="65690" y="7536"/>
                  </a:lnTo>
                  <a:lnTo>
                    <a:pt x="42407" y="30176"/>
                  </a:lnTo>
                  <a:lnTo>
                    <a:pt x="14750" y="70438"/>
                  </a:lnTo>
                  <a:lnTo>
                    <a:pt x="1968" y="109905"/>
                  </a:lnTo>
                  <a:lnTo>
                    <a:pt x="0" y="156954"/>
                  </a:lnTo>
                  <a:lnTo>
                    <a:pt x="15992" y="212247"/>
                  </a:lnTo>
                  <a:lnTo>
                    <a:pt x="19805" y="224000"/>
                  </a:lnTo>
                  <a:lnTo>
                    <a:pt x="25857" y="230667"/>
                  </a:lnTo>
                  <a:lnTo>
                    <a:pt x="33401" y="233941"/>
                  </a:lnTo>
                  <a:lnTo>
                    <a:pt x="41940" y="234953"/>
                  </a:lnTo>
                  <a:lnTo>
                    <a:pt x="57667" y="229840"/>
                  </a:lnTo>
                  <a:lnTo>
                    <a:pt x="86828" y="207493"/>
                  </a:lnTo>
                  <a:lnTo>
                    <a:pt x="102483" y="181839"/>
                  </a:lnTo>
                  <a:lnTo>
                    <a:pt x="117083" y="140560"/>
                  </a:lnTo>
                  <a:lnTo>
                    <a:pt x="119920" y="115358"/>
                  </a:lnTo>
                  <a:lnTo>
                    <a:pt x="121846" y="111445"/>
                  </a:lnTo>
                  <a:lnTo>
                    <a:pt x="124300" y="113515"/>
                  </a:lnTo>
                  <a:lnTo>
                    <a:pt x="154885" y="169671"/>
                  </a:lnTo>
                  <a:lnTo>
                    <a:pt x="182070" y="201067"/>
                  </a:lnTo>
                  <a:lnTo>
                    <a:pt x="195986" y="209320"/>
                  </a:lnTo>
                  <a:lnTo>
                    <a:pt x="216946" y="2159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021886" y="1819064"/>
              <a:ext cx="221099" cy="208842"/>
            </a:xfrm>
            <a:custGeom>
              <a:avLst/>
              <a:gdLst/>
              <a:ahLst/>
              <a:cxnLst/>
              <a:rect l="0" t="0" r="0" b="0"/>
              <a:pathLst>
                <a:path w="221099" h="208842">
                  <a:moveTo>
                    <a:pt x="0" y="44480"/>
                  </a:moveTo>
                  <a:lnTo>
                    <a:pt x="5589" y="103096"/>
                  </a:lnTo>
                  <a:lnTo>
                    <a:pt x="17958" y="156101"/>
                  </a:lnTo>
                  <a:lnTo>
                    <a:pt x="29367" y="189467"/>
                  </a:lnTo>
                  <a:lnTo>
                    <a:pt x="40738" y="206794"/>
                  </a:lnTo>
                  <a:lnTo>
                    <a:pt x="43536" y="208841"/>
                  </a:lnTo>
                  <a:lnTo>
                    <a:pt x="44232" y="206697"/>
                  </a:lnTo>
                  <a:lnTo>
                    <a:pt x="42300" y="147368"/>
                  </a:lnTo>
                  <a:lnTo>
                    <a:pt x="42150" y="93139"/>
                  </a:lnTo>
                  <a:lnTo>
                    <a:pt x="47714" y="56948"/>
                  </a:lnTo>
                  <a:lnTo>
                    <a:pt x="62360" y="23997"/>
                  </a:lnTo>
                  <a:lnTo>
                    <a:pt x="78018" y="8860"/>
                  </a:lnTo>
                  <a:lnTo>
                    <a:pt x="87107" y="3186"/>
                  </a:lnTo>
                  <a:lnTo>
                    <a:pt x="106564" y="0"/>
                  </a:lnTo>
                  <a:lnTo>
                    <a:pt x="116666" y="789"/>
                  </a:lnTo>
                  <a:lnTo>
                    <a:pt x="134130" y="11023"/>
                  </a:lnTo>
                  <a:lnTo>
                    <a:pt x="164405" y="46190"/>
                  </a:lnTo>
                  <a:lnTo>
                    <a:pt x="196850" y="108800"/>
                  </a:lnTo>
                  <a:lnTo>
                    <a:pt x="215999" y="168417"/>
                  </a:lnTo>
                  <a:lnTo>
                    <a:pt x="221098" y="2024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511269" y="1762964"/>
              <a:ext cx="163385" cy="241383"/>
            </a:xfrm>
            <a:custGeom>
              <a:avLst/>
              <a:gdLst/>
              <a:ahLst/>
              <a:cxnLst/>
              <a:rect l="0" t="0" r="0" b="0"/>
              <a:pathLst>
                <a:path w="163385" h="241383">
                  <a:moveTo>
                    <a:pt x="15984" y="132165"/>
                  </a:moveTo>
                  <a:lnTo>
                    <a:pt x="71029" y="114207"/>
                  </a:lnTo>
                  <a:lnTo>
                    <a:pt x="106644" y="102798"/>
                  </a:lnTo>
                  <a:lnTo>
                    <a:pt x="124908" y="91427"/>
                  </a:lnTo>
                  <a:lnTo>
                    <a:pt x="137704" y="75455"/>
                  </a:lnTo>
                  <a:lnTo>
                    <a:pt x="142755" y="66282"/>
                  </a:lnTo>
                  <a:lnTo>
                    <a:pt x="145246" y="46732"/>
                  </a:lnTo>
                  <a:lnTo>
                    <a:pt x="141284" y="27514"/>
                  </a:lnTo>
                  <a:lnTo>
                    <a:pt x="131725" y="11174"/>
                  </a:lnTo>
                  <a:lnTo>
                    <a:pt x="122391" y="5881"/>
                  </a:lnTo>
                  <a:lnTo>
                    <a:pt x="96421" y="0"/>
                  </a:lnTo>
                  <a:lnTo>
                    <a:pt x="60095" y="2278"/>
                  </a:lnTo>
                  <a:lnTo>
                    <a:pt x="41048" y="10487"/>
                  </a:lnTo>
                  <a:lnTo>
                    <a:pt x="24784" y="23104"/>
                  </a:lnTo>
                  <a:lnTo>
                    <a:pt x="9757" y="40410"/>
                  </a:lnTo>
                  <a:lnTo>
                    <a:pt x="1518" y="66038"/>
                  </a:lnTo>
                  <a:lnTo>
                    <a:pt x="0" y="107113"/>
                  </a:lnTo>
                  <a:lnTo>
                    <a:pt x="9967" y="152433"/>
                  </a:lnTo>
                  <a:lnTo>
                    <a:pt x="31607" y="194010"/>
                  </a:lnTo>
                  <a:lnTo>
                    <a:pt x="44764" y="210735"/>
                  </a:lnTo>
                  <a:lnTo>
                    <a:pt x="70916" y="227715"/>
                  </a:lnTo>
                  <a:lnTo>
                    <a:pt x="100890" y="240155"/>
                  </a:lnTo>
                  <a:lnTo>
                    <a:pt x="124691" y="241382"/>
                  </a:lnTo>
                  <a:lnTo>
                    <a:pt x="163384" y="2374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716767" y="1789844"/>
              <a:ext cx="157928" cy="228704"/>
            </a:xfrm>
            <a:custGeom>
              <a:avLst/>
              <a:gdLst/>
              <a:ahLst/>
              <a:cxnLst/>
              <a:rect l="0" t="0" r="0" b="0"/>
              <a:pathLst>
                <a:path w="157928" h="228704">
                  <a:moveTo>
                    <a:pt x="0" y="63171"/>
                  </a:moveTo>
                  <a:lnTo>
                    <a:pt x="14654" y="121788"/>
                  </a:lnTo>
                  <a:lnTo>
                    <a:pt x="36603" y="174792"/>
                  </a:lnTo>
                  <a:lnTo>
                    <a:pt x="70388" y="225486"/>
                  </a:lnTo>
                  <a:lnTo>
                    <a:pt x="78511" y="228703"/>
                  </a:lnTo>
                  <a:lnTo>
                    <a:pt x="87435" y="228508"/>
                  </a:lnTo>
                  <a:lnTo>
                    <a:pt x="96894" y="226038"/>
                  </a:lnTo>
                  <a:lnTo>
                    <a:pt x="104370" y="218542"/>
                  </a:lnTo>
                  <a:lnTo>
                    <a:pt x="115797" y="194616"/>
                  </a:lnTo>
                  <a:lnTo>
                    <a:pt x="125428" y="140002"/>
                  </a:lnTo>
                  <a:lnTo>
                    <a:pt x="137383" y="87273"/>
                  </a:lnTo>
                  <a:lnTo>
                    <a:pt x="153315" y="27091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927336" y="1789619"/>
              <a:ext cx="149308" cy="239235"/>
            </a:xfrm>
            <a:custGeom>
              <a:avLst/>
              <a:gdLst/>
              <a:ahLst/>
              <a:cxnLst/>
              <a:rect l="0" t="0" r="0" b="0"/>
              <a:pathLst>
                <a:path w="149308" h="239235">
                  <a:moveTo>
                    <a:pt x="0" y="94982"/>
                  </a:moveTo>
                  <a:lnTo>
                    <a:pt x="11179" y="111749"/>
                  </a:lnTo>
                  <a:lnTo>
                    <a:pt x="19151" y="116688"/>
                  </a:lnTo>
                  <a:lnTo>
                    <a:pt x="40487" y="122177"/>
                  </a:lnTo>
                  <a:lnTo>
                    <a:pt x="78807" y="119677"/>
                  </a:lnTo>
                  <a:lnTo>
                    <a:pt x="99757" y="111416"/>
                  </a:lnTo>
                  <a:lnTo>
                    <a:pt x="132269" y="87049"/>
                  </a:lnTo>
                  <a:lnTo>
                    <a:pt x="148506" y="61046"/>
                  </a:lnTo>
                  <a:lnTo>
                    <a:pt x="149307" y="51301"/>
                  </a:lnTo>
                  <a:lnTo>
                    <a:pt x="143958" y="31114"/>
                  </a:lnTo>
                  <a:lnTo>
                    <a:pt x="127792" y="5608"/>
                  </a:lnTo>
                  <a:lnTo>
                    <a:pt x="119120" y="1474"/>
                  </a:lnTo>
                  <a:lnTo>
                    <a:pt x="97006" y="0"/>
                  </a:lnTo>
                  <a:lnTo>
                    <a:pt x="63838" y="11337"/>
                  </a:lnTo>
                  <a:lnTo>
                    <a:pt x="37373" y="35103"/>
                  </a:lnTo>
                  <a:lnTo>
                    <a:pt x="20303" y="64372"/>
                  </a:lnTo>
                  <a:lnTo>
                    <a:pt x="7836" y="100860"/>
                  </a:lnTo>
                  <a:lnTo>
                    <a:pt x="7911" y="146896"/>
                  </a:lnTo>
                  <a:lnTo>
                    <a:pt x="15343" y="186403"/>
                  </a:lnTo>
                  <a:lnTo>
                    <a:pt x="30543" y="214746"/>
                  </a:lnTo>
                  <a:lnTo>
                    <a:pt x="46330" y="227369"/>
                  </a:lnTo>
                  <a:lnTo>
                    <a:pt x="66215" y="235709"/>
                  </a:lnTo>
                  <a:lnTo>
                    <a:pt x="101378" y="239234"/>
                  </a:lnTo>
                  <a:lnTo>
                    <a:pt x="136871" y="2318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121312" y="1826264"/>
              <a:ext cx="199785" cy="205953"/>
            </a:xfrm>
            <a:custGeom>
              <a:avLst/>
              <a:gdLst/>
              <a:ahLst/>
              <a:cxnLst/>
              <a:rect l="0" t="0" r="0" b="0"/>
              <a:pathLst>
                <a:path w="199785" h="205953">
                  <a:moveTo>
                    <a:pt x="6066" y="79394"/>
                  </a:moveTo>
                  <a:lnTo>
                    <a:pt x="0" y="111846"/>
                  </a:lnTo>
                  <a:lnTo>
                    <a:pt x="10625" y="169325"/>
                  </a:lnTo>
                  <a:lnTo>
                    <a:pt x="20415" y="204306"/>
                  </a:lnTo>
                  <a:lnTo>
                    <a:pt x="22651" y="205952"/>
                  </a:lnTo>
                  <a:lnTo>
                    <a:pt x="25135" y="192184"/>
                  </a:lnTo>
                  <a:lnTo>
                    <a:pt x="19495" y="136855"/>
                  </a:lnTo>
                  <a:lnTo>
                    <a:pt x="20287" y="82772"/>
                  </a:lnTo>
                  <a:lnTo>
                    <a:pt x="26424" y="59838"/>
                  </a:lnTo>
                  <a:lnTo>
                    <a:pt x="49428" y="19639"/>
                  </a:lnTo>
                  <a:lnTo>
                    <a:pt x="56031" y="11481"/>
                  </a:lnTo>
                  <a:lnTo>
                    <a:pt x="75846" y="2417"/>
                  </a:lnTo>
                  <a:lnTo>
                    <a:pt x="87681" y="0"/>
                  </a:lnTo>
                  <a:lnTo>
                    <a:pt x="97911" y="728"/>
                  </a:lnTo>
                  <a:lnTo>
                    <a:pt x="115516" y="7776"/>
                  </a:lnTo>
                  <a:lnTo>
                    <a:pt x="160233" y="44790"/>
                  </a:lnTo>
                  <a:lnTo>
                    <a:pt x="175877" y="71090"/>
                  </a:lnTo>
                  <a:lnTo>
                    <a:pt x="198899" y="132231"/>
                  </a:lnTo>
                  <a:lnTo>
                    <a:pt x="199784" y="153180"/>
                  </a:lnTo>
                  <a:lnTo>
                    <a:pt x="195579" y="1952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665341" y="1777393"/>
              <a:ext cx="220090" cy="265136"/>
            </a:xfrm>
            <a:custGeom>
              <a:avLst/>
              <a:gdLst/>
              <a:ahLst/>
              <a:cxnLst/>
              <a:rect l="0" t="0" r="0" b="0"/>
              <a:pathLst>
                <a:path w="220090" h="265136">
                  <a:moveTo>
                    <a:pt x="146389" y="128265"/>
                  </a:moveTo>
                  <a:lnTo>
                    <a:pt x="140800" y="69648"/>
                  </a:lnTo>
                  <a:lnTo>
                    <a:pt x="131817" y="49180"/>
                  </a:lnTo>
                  <a:lnTo>
                    <a:pt x="106986" y="16977"/>
                  </a:lnTo>
                  <a:lnTo>
                    <a:pt x="80902" y="794"/>
                  </a:lnTo>
                  <a:lnTo>
                    <a:pt x="72315" y="0"/>
                  </a:lnTo>
                  <a:lnTo>
                    <a:pt x="56536" y="5358"/>
                  </a:lnTo>
                  <a:lnTo>
                    <a:pt x="34498" y="21528"/>
                  </a:lnTo>
                  <a:lnTo>
                    <a:pt x="18740" y="46726"/>
                  </a:lnTo>
                  <a:lnTo>
                    <a:pt x="4104" y="87852"/>
                  </a:lnTo>
                  <a:lnTo>
                    <a:pt x="0" y="139822"/>
                  </a:lnTo>
                  <a:lnTo>
                    <a:pt x="1779" y="166157"/>
                  </a:lnTo>
                  <a:lnTo>
                    <a:pt x="15934" y="199543"/>
                  </a:lnTo>
                  <a:lnTo>
                    <a:pt x="28358" y="216876"/>
                  </a:lnTo>
                  <a:lnTo>
                    <a:pt x="47918" y="226139"/>
                  </a:lnTo>
                  <a:lnTo>
                    <a:pt x="59685" y="228609"/>
                  </a:lnTo>
                  <a:lnTo>
                    <a:pt x="85237" y="225115"/>
                  </a:lnTo>
                  <a:lnTo>
                    <a:pt x="98602" y="220908"/>
                  </a:lnTo>
                  <a:lnTo>
                    <a:pt x="119691" y="203754"/>
                  </a:lnTo>
                  <a:lnTo>
                    <a:pt x="135693" y="180533"/>
                  </a:lnTo>
                  <a:lnTo>
                    <a:pt x="146705" y="154614"/>
                  </a:lnTo>
                  <a:lnTo>
                    <a:pt x="149259" y="130617"/>
                  </a:lnTo>
                  <a:lnTo>
                    <a:pt x="148302" y="119304"/>
                  </a:lnTo>
                  <a:lnTo>
                    <a:pt x="148835" y="116442"/>
                  </a:lnTo>
                  <a:lnTo>
                    <a:pt x="152546" y="125740"/>
                  </a:lnTo>
                  <a:lnTo>
                    <a:pt x="170914" y="188099"/>
                  </a:lnTo>
                  <a:lnTo>
                    <a:pt x="206745" y="248074"/>
                  </a:lnTo>
                  <a:lnTo>
                    <a:pt x="220089" y="2651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921955" y="1808512"/>
              <a:ext cx="300388" cy="212960"/>
            </a:xfrm>
            <a:custGeom>
              <a:avLst/>
              <a:gdLst/>
              <a:ahLst/>
              <a:cxnLst/>
              <a:rect l="0" t="0" r="0" b="0"/>
              <a:pathLst>
                <a:path w="300388" h="212960">
                  <a:moveTo>
                    <a:pt x="5589" y="55032"/>
                  </a:moveTo>
                  <a:lnTo>
                    <a:pt x="0" y="71799"/>
                  </a:lnTo>
                  <a:lnTo>
                    <a:pt x="4044" y="130477"/>
                  </a:lnTo>
                  <a:lnTo>
                    <a:pt x="10873" y="179639"/>
                  </a:lnTo>
                  <a:lnTo>
                    <a:pt x="11451" y="181387"/>
                  </a:lnTo>
                  <a:lnTo>
                    <a:pt x="6592" y="132748"/>
                  </a:lnTo>
                  <a:lnTo>
                    <a:pt x="17173" y="70378"/>
                  </a:lnTo>
                  <a:lnTo>
                    <a:pt x="20331" y="54734"/>
                  </a:lnTo>
                  <a:lnTo>
                    <a:pt x="25945" y="43135"/>
                  </a:lnTo>
                  <a:lnTo>
                    <a:pt x="41543" y="27127"/>
                  </a:lnTo>
                  <a:lnTo>
                    <a:pt x="49445" y="25900"/>
                  </a:lnTo>
                  <a:lnTo>
                    <a:pt x="57053" y="28592"/>
                  </a:lnTo>
                  <a:lnTo>
                    <a:pt x="64465" y="33896"/>
                  </a:lnTo>
                  <a:lnTo>
                    <a:pt x="75820" y="49147"/>
                  </a:lnTo>
                  <a:lnTo>
                    <a:pt x="98231" y="87534"/>
                  </a:lnTo>
                  <a:lnTo>
                    <a:pt x="103615" y="90738"/>
                  </a:lnTo>
                  <a:lnTo>
                    <a:pt x="108374" y="89364"/>
                  </a:lnTo>
                  <a:lnTo>
                    <a:pt x="112717" y="84939"/>
                  </a:lnTo>
                  <a:lnTo>
                    <a:pt x="135294" y="23838"/>
                  </a:lnTo>
                  <a:lnTo>
                    <a:pt x="148634" y="8802"/>
                  </a:lnTo>
                  <a:lnTo>
                    <a:pt x="157104" y="3155"/>
                  </a:lnTo>
                  <a:lnTo>
                    <a:pt x="178994" y="0"/>
                  </a:lnTo>
                  <a:lnTo>
                    <a:pt x="191382" y="796"/>
                  </a:lnTo>
                  <a:lnTo>
                    <a:pt x="214506" y="11040"/>
                  </a:lnTo>
                  <a:lnTo>
                    <a:pt x="244135" y="36538"/>
                  </a:lnTo>
                  <a:lnTo>
                    <a:pt x="281194" y="88124"/>
                  </a:lnTo>
                  <a:lnTo>
                    <a:pt x="294180" y="127878"/>
                  </a:lnTo>
                  <a:lnTo>
                    <a:pt x="299161" y="183761"/>
                  </a:lnTo>
                  <a:lnTo>
                    <a:pt x="300387" y="2129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290240" y="1842487"/>
              <a:ext cx="170938" cy="189695"/>
            </a:xfrm>
            <a:custGeom>
              <a:avLst/>
              <a:gdLst/>
              <a:ahLst/>
              <a:cxnLst/>
              <a:rect l="0" t="0" r="0" b="0"/>
              <a:pathLst>
                <a:path w="170938" h="189695">
                  <a:moveTo>
                    <a:pt x="111086" y="10528"/>
                  </a:moveTo>
                  <a:lnTo>
                    <a:pt x="94318" y="4939"/>
                  </a:lnTo>
                  <a:lnTo>
                    <a:pt x="76727" y="5314"/>
                  </a:lnTo>
                  <a:lnTo>
                    <a:pt x="57211" y="10551"/>
                  </a:lnTo>
                  <a:lnTo>
                    <a:pt x="36838" y="20677"/>
                  </a:lnTo>
                  <a:lnTo>
                    <a:pt x="19206" y="39215"/>
                  </a:lnTo>
                  <a:lnTo>
                    <a:pt x="5910" y="63052"/>
                  </a:lnTo>
                  <a:lnTo>
                    <a:pt x="0" y="89244"/>
                  </a:lnTo>
                  <a:lnTo>
                    <a:pt x="2263" y="124709"/>
                  </a:lnTo>
                  <a:lnTo>
                    <a:pt x="15931" y="157443"/>
                  </a:lnTo>
                  <a:lnTo>
                    <a:pt x="34480" y="175649"/>
                  </a:lnTo>
                  <a:lnTo>
                    <a:pt x="45977" y="183780"/>
                  </a:lnTo>
                  <a:lnTo>
                    <a:pt x="71230" y="189694"/>
                  </a:lnTo>
                  <a:lnTo>
                    <a:pt x="95712" y="187254"/>
                  </a:lnTo>
                  <a:lnTo>
                    <a:pt x="143651" y="160215"/>
                  </a:lnTo>
                  <a:lnTo>
                    <a:pt x="157925" y="143736"/>
                  </a:lnTo>
                  <a:lnTo>
                    <a:pt x="166998" y="123544"/>
                  </a:lnTo>
                  <a:lnTo>
                    <a:pt x="170937" y="87038"/>
                  </a:lnTo>
                  <a:lnTo>
                    <a:pt x="159320" y="31955"/>
                  </a:lnTo>
                  <a:lnTo>
                    <a:pt x="153770" y="23643"/>
                  </a:lnTo>
                  <a:lnTo>
                    <a:pt x="138246" y="11288"/>
                  </a:lnTo>
                  <a:lnTo>
                    <a:pt x="11108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548725" y="1821430"/>
              <a:ext cx="132024" cy="189514"/>
            </a:xfrm>
            <a:custGeom>
              <a:avLst/>
              <a:gdLst/>
              <a:ahLst/>
              <a:cxnLst/>
              <a:rect l="0" t="0" r="0" b="0"/>
              <a:pathLst>
                <a:path w="132024" h="189514">
                  <a:moveTo>
                    <a:pt x="0" y="21057"/>
                  </a:moveTo>
                  <a:lnTo>
                    <a:pt x="0" y="79673"/>
                  </a:lnTo>
                  <a:lnTo>
                    <a:pt x="8405" y="132678"/>
                  </a:lnTo>
                  <a:lnTo>
                    <a:pt x="19128" y="166044"/>
                  </a:lnTo>
                  <a:lnTo>
                    <a:pt x="30339" y="183371"/>
                  </a:lnTo>
                  <a:lnTo>
                    <a:pt x="37773" y="187758"/>
                  </a:lnTo>
                  <a:lnTo>
                    <a:pt x="55393" y="189513"/>
                  </a:lnTo>
                  <a:lnTo>
                    <a:pt x="74922" y="180154"/>
                  </a:lnTo>
                  <a:lnTo>
                    <a:pt x="92961" y="164296"/>
                  </a:lnTo>
                  <a:lnTo>
                    <a:pt x="123751" y="120855"/>
                  </a:lnTo>
                  <a:lnTo>
                    <a:pt x="131040" y="96607"/>
                  </a:lnTo>
                  <a:lnTo>
                    <a:pt x="132023" y="56310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727710" y="1805585"/>
              <a:ext cx="221099" cy="217392"/>
            </a:xfrm>
            <a:custGeom>
              <a:avLst/>
              <a:gdLst/>
              <a:ahLst/>
              <a:cxnLst/>
              <a:rect l="0" t="0" r="0" b="0"/>
              <a:pathLst>
                <a:path w="221099" h="217392">
                  <a:moveTo>
                    <a:pt x="0" y="47430"/>
                  </a:moveTo>
                  <a:lnTo>
                    <a:pt x="15641" y="73816"/>
                  </a:lnTo>
                  <a:lnTo>
                    <a:pt x="34843" y="130742"/>
                  </a:lnTo>
                  <a:lnTo>
                    <a:pt x="41848" y="188063"/>
                  </a:lnTo>
                  <a:lnTo>
                    <a:pt x="47754" y="217391"/>
                  </a:lnTo>
                  <a:lnTo>
                    <a:pt x="47043" y="216889"/>
                  </a:lnTo>
                  <a:lnTo>
                    <a:pt x="45400" y="213045"/>
                  </a:lnTo>
                  <a:lnTo>
                    <a:pt x="42546" y="152225"/>
                  </a:lnTo>
                  <a:lnTo>
                    <a:pt x="42242" y="104217"/>
                  </a:lnTo>
                  <a:lnTo>
                    <a:pt x="47729" y="41880"/>
                  </a:lnTo>
                  <a:lnTo>
                    <a:pt x="56697" y="21177"/>
                  </a:lnTo>
                  <a:lnTo>
                    <a:pt x="62365" y="12380"/>
                  </a:lnTo>
                  <a:lnTo>
                    <a:pt x="70822" y="6516"/>
                  </a:lnTo>
                  <a:lnTo>
                    <a:pt x="92697" y="0"/>
                  </a:lnTo>
                  <a:lnTo>
                    <a:pt x="114898" y="3344"/>
                  </a:lnTo>
                  <a:lnTo>
                    <a:pt x="144008" y="18380"/>
                  </a:lnTo>
                  <a:lnTo>
                    <a:pt x="167451" y="40772"/>
                  </a:lnTo>
                  <a:lnTo>
                    <a:pt x="180877" y="60849"/>
                  </a:lnTo>
                  <a:lnTo>
                    <a:pt x="202876" y="119893"/>
                  </a:lnTo>
                  <a:lnTo>
                    <a:pt x="217890" y="176729"/>
                  </a:lnTo>
                  <a:lnTo>
                    <a:pt x="221098" y="2158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056239" y="1579274"/>
              <a:ext cx="50497" cy="410613"/>
            </a:xfrm>
            <a:custGeom>
              <a:avLst/>
              <a:gdLst/>
              <a:ahLst/>
              <a:cxnLst/>
              <a:rect l="0" t="0" r="0" b="0"/>
              <a:pathLst>
                <a:path w="50497" h="410613">
                  <a:moveTo>
                    <a:pt x="8383" y="0"/>
                  </a:moveTo>
                  <a:lnTo>
                    <a:pt x="1147" y="27556"/>
                  </a:lnTo>
                  <a:lnTo>
                    <a:pt x="0" y="73026"/>
                  </a:lnTo>
                  <a:lnTo>
                    <a:pt x="5379" y="133811"/>
                  </a:lnTo>
                  <a:lnTo>
                    <a:pt x="10909" y="194931"/>
                  </a:lnTo>
                  <a:lnTo>
                    <a:pt x="17330" y="246735"/>
                  </a:lnTo>
                  <a:lnTo>
                    <a:pt x="30156" y="304543"/>
                  </a:lnTo>
                  <a:lnTo>
                    <a:pt x="39845" y="365102"/>
                  </a:lnTo>
                  <a:lnTo>
                    <a:pt x="50496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927751" y="1705616"/>
              <a:ext cx="273742" cy="21058"/>
            </a:xfrm>
            <a:custGeom>
              <a:avLst/>
              <a:gdLst/>
              <a:ahLst/>
              <a:cxnLst/>
              <a:rect l="0" t="0" r="0" b="0"/>
              <a:pathLst>
                <a:path w="273742" h="21058">
                  <a:moveTo>
                    <a:pt x="273741" y="0"/>
                  </a:moveTo>
                  <a:lnTo>
                    <a:pt x="236263" y="8333"/>
                  </a:lnTo>
                  <a:lnTo>
                    <a:pt x="179250" y="15684"/>
                  </a:lnTo>
                  <a:lnTo>
                    <a:pt x="128891" y="19465"/>
                  </a:lnTo>
                  <a:lnTo>
                    <a:pt x="71335" y="20585"/>
                  </a:lnTo>
                  <a:lnTo>
                    <a:pt x="39894" y="2084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527032" y="1810901"/>
              <a:ext cx="185818" cy="169170"/>
            </a:xfrm>
            <a:custGeom>
              <a:avLst/>
              <a:gdLst/>
              <a:ahLst/>
              <a:cxnLst/>
              <a:rect l="0" t="0" r="0" b="0"/>
              <a:pathLst>
                <a:path w="185818" h="169170">
                  <a:moveTo>
                    <a:pt x="148242" y="0"/>
                  </a:moveTo>
                  <a:lnTo>
                    <a:pt x="89626" y="5589"/>
                  </a:lnTo>
                  <a:lnTo>
                    <a:pt x="54836" y="20244"/>
                  </a:lnTo>
                  <a:lnTo>
                    <a:pt x="27889" y="44993"/>
                  </a:lnTo>
                  <a:lnTo>
                    <a:pt x="5088" y="74553"/>
                  </a:lnTo>
                  <a:lnTo>
                    <a:pt x="0" y="98255"/>
                  </a:lnTo>
                  <a:lnTo>
                    <a:pt x="2809" y="122048"/>
                  </a:lnTo>
                  <a:lnTo>
                    <a:pt x="11855" y="140421"/>
                  </a:lnTo>
                  <a:lnTo>
                    <a:pt x="35692" y="163919"/>
                  </a:lnTo>
                  <a:lnTo>
                    <a:pt x="61176" y="169169"/>
                  </a:lnTo>
                  <a:lnTo>
                    <a:pt x="90829" y="166433"/>
                  </a:lnTo>
                  <a:lnTo>
                    <a:pt x="119605" y="157419"/>
                  </a:lnTo>
                  <a:lnTo>
                    <a:pt x="141754" y="142493"/>
                  </a:lnTo>
                  <a:lnTo>
                    <a:pt x="175037" y="104316"/>
                  </a:lnTo>
                  <a:lnTo>
                    <a:pt x="183547" y="80678"/>
                  </a:lnTo>
                  <a:lnTo>
                    <a:pt x="185817" y="67823"/>
                  </a:lnTo>
                  <a:lnTo>
                    <a:pt x="182100" y="44182"/>
                  </a:lnTo>
                  <a:lnTo>
                    <a:pt x="173818" y="25486"/>
                  </a:lnTo>
                  <a:lnTo>
                    <a:pt x="158771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793035" y="1630776"/>
              <a:ext cx="92811" cy="369639"/>
            </a:xfrm>
            <a:custGeom>
              <a:avLst/>
              <a:gdLst/>
              <a:ahLst/>
              <a:cxnLst/>
              <a:rect l="0" t="0" r="0" b="0"/>
              <a:pathLst>
                <a:path w="92811" h="369639">
                  <a:moveTo>
                    <a:pt x="50695" y="369638"/>
                  </a:moveTo>
                  <a:lnTo>
                    <a:pt x="47576" y="315493"/>
                  </a:lnTo>
                  <a:lnTo>
                    <a:pt x="41630" y="260547"/>
                  </a:lnTo>
                  <a:lnTo>
                    <a:pt x="28906" y="198948"/>
                  </a:lnTo>
                  <a:lnTo>
                    <a:pt x="21045" y="144589"/>
                  </a:lnTo>
                  <a:lnTo>
                    <a:pt x="11087" y="89961"/>
                  </a:lnTo>
                  <a:lnTo>
                    <a:pt x="0" y="27742"/>
                  </a:lnTo>
                  <a:lnTo>
                    <a:pt x="2861" y="17705"/>
                  </a:lnTo>
                  <a:lnTo>
                    <a:pt x="8277" y="9844"/>
                  </a:lnTo>
                  <a:lnTo>
                    <a:pt x="15397" y="3433"/>
                  </a:lnTo>
                  <a:lnTo>
                    <a:pt x="24824" y="329"/>
                  </a:lnTo>
                  <a:lnTo>
                    <a:pt x="47775" y="0"/>
                  </a:lnTo>
                  <a:lnTo>
                    <a:pt x="92810" y="11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738446" y="1821430"/>
              <a:ext cx="157928" cy="10529"/>
            </a:xfrm>
            <a:custGeom>
              <a:avLst/>
              <a:gdLst/>
              <a:ahLst/>
              <a:cxnLst/>
              <a:rect l="0" t="0" r="0" b="0"/>
              <a:pathLst>
                <a:path w="157928" h="10529">
                  <a:moveTo>
                    <a:pt x="157927" y="0"/>
                  </a:moveTo>
                  <a:lnTo>
                    <a:pt x="99310" y="0"/>
                  </a:lnTo>
                  <a:lnTo>
                    <a:pt x="46305" y="116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175053" y="1810781"/>
              <a:ext cx="195103" cy="200163"/>
            </a:xfrm>
            <a:custGeom>
              <a:avLst/>
              <a:gdLst/>
              <a:ahLst/>
              <a:cxnLst/>
              <a:rect l="0" t="0" r="0" b="0"/>
              <a:pathLst>
                <a:path w="195103" h="200163">
                  <a:moveTo>
                    <a:pt x="5589" y="52763"/>
                  </a:moveTo>
                  <a:lnTo>
                    <a:pt x="0" y="69530"/>
                  </a:lnTo>
                  <a:lnTo>
                    <a:pt x="3271" y="122279"/>
                  </a:lnTo>
                  <a:lnTo>
                    <a:pt x="8251" y="175852"/>
                  </a:lnTo>
                  <a:lnTo>
                    <a:pt x="10873" y="187465"/>
                  </a:lnTo>
                  <a:lnTo>
                    <a:pt x="12621" y="190527"/>
                  </a:lnTo>
                  <a:lnTo>
                    <a:pt x="13787" y="187890"/>
                  </a:lnTo>
                  <a:lnTo>
                    <a:pt x="13912" y="171311"/>
                  </a:lnTo>
                  <a:lnTo>
                    <a:pt x="10700" y="119247"/>
                  </a:lnTo>
                  <a:lnTo>
                    <a:pt x="20637" y="63296"/>
                  </a:lnTo>
                  <a:lnTo>
                    <a:pt x="36044" y="24298"/>
                  </a:lnTo>
                  <a:lnTo>
                    <a:pt x="51880" y="7746"/>
                  </a:lnTo>
                  <a:lnTo>
                    <a:pt x="61017" y="1695"/>
                  </a:lnTo>
                  <a:lnTo>
                    <a:pt x="69447" y="0"/>
                  </a:lnTo>
                  <a:lnTo>
                    <a:pt x="77407" y="1210"/>
                  </a:lnTo>
                  <a:lnTo>
                    <a:pt x="112582" y="19963"/>
                  </a:lnTo>
                  <a:lnTo>
                    <a:pt x="144921" y="54603"/>
                  </a:lnTo>
                  <a:lnTo>
                    <a:pt x="165546" y="86063"/>
                  </a:lnTo>
                  <a:lnTo>
                    <a:pt x="178416" y="124501"/>
                  </a:lnTo>
                  <a:lnTo>
                    <a:pt x="186476" y="173171"/>
                  </a:lnTo>
                  <a:lnTo>
                    <a:pt x="195102" y="2001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415196" y="1821430"/>
              <a:ext cx="151636" cy="171616"/>
            </a:xfrm>
            <a:custGeom>
              <a:avLst/>
              <a:gdLst/>
              <a:ahLst/>
              <a:cxnLst/>
              <a:rect l="0" t="0" r="0" b="0"/>
              <a:pathLst>
                <a:path w="151636" h="171616">
                  <a:moveTo>
                    <a:pt x="18131" y="0"/>
                  </a:moveTo>
                  <a:lnTo>
                    <a:pt x="6952" y="16767"/>
                  </a:lnTo>
                  <a:lnTo>
                    <a:pt x="0" y="49551"/>
                  </a:lnTo>
                  <a:lnTo>
                    <a:pt x="3530" y="94490"/>
                  </a:lnTo>
                  <a:lnTo>
                    <a:pt x="12031" y="118425"/>
                  </a:lnTo>
                  <a:lnTo>
                    <a:pt x="36552" y="152854"/>
                  </a:lnTo>
                  <a:lnTo>
                    <a:pt x="62583" y="169422"/>
                  </a:lnTo>
                  <a:lnTo>
                    <a:pt x="82341" y="171615"/>
                  </a:lnTo>
                  <a:lnTo>
                    <a:pt x="102820" y="167520"/>
                  </a:lnTo>
                  <a:lnTo>
                    <a:pt x="123620" y="157901"/>
                  </a:lnTo>
                  <a:lnTo>
                    <a:pt x="138325" y="142708"/>
                  </a:lnTo>
                  <a:lnTo>
                    <a:pt x="147589" y="123087"/>
                  </a:lnTo>
                  <a:lnTo>
                    <a:pt x="151635" y="86903"/>
                  </a:lnTo>
                  <a:lnTo>
                    <a:pt x="145647" y="26348"/>
                  </a:lnTo>
                  <a:lnTo>
                    <a:pt x="14447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686010" y="1842262"/>
              <a:ext cx="257327" cy="179210"/>
            </a:xfrm>
            <a:custGeom>
              <a:avLst/>
              <a:gdLst/>
              <a:ahLst/>
              <a:cxnLst/>
              <a:rect l="0" t="0" r="0" b="0"/>
              <a:pathLst>
                <a:path w="257327" h="179210">
                  <a:moveTo>
                    <a:pt x="0" y="52867"/>
                  </a:moveTo>
                  <a:lnTo>
                    <a:pt x="5589" y="111484"/>
                  </a:lnTo>
                  <a:lnTo>
                    <a:pt x="15619" y="150234"/>
                  </a:lnTo>
                  <a:lnTo>
                    <a:pt x="13570" y="145274"/>
                  </a:lnTo>
                  <a:lnTo>
                    <a:pt x="14272" y="82672"/>
                  </a:lnTo>
                  <a:lnTo>
                    <a:pt x="19673" y="33538"/>
                  </a:lnTo>
                  <a:lnTo>
                    <a:pt x="25511" y="11521"/>
                  </a:lnTo>
                  <a:lnTo>
                    <a:pt x="31046" y="6586"/>
                  </a:lnTo>
                  <a:lnTo>
                    <a:pt x="38245" y="5635"/>
                  </a:lnTo>
                  <a:lnTo>
                    <a:pt x="46553" y="7341"/>
                  </a:lnTo>
                  <a:lnTo>
                    <a:pt x="53262" y="11988"/>
                  </a:lnTo>
                  <a:lnTo>
                    <a:pt x="75555" y="47782"/>
                  </a:lnTo>
                  <a:lnTo>
                    <a:pt x="96553" y="93977"/>
                  </a:lnTo>
                  <a:lnTo>
                    <a:pt x="99464" y="96651"/>
                  </a:lnTo>
                  <a:lnTo>
                    <a:pt x="101404" y="93755"/>
                  </a:lnTo>
                  <a:lnTo>
                    <a:pt x="119712" y="31122"/>
                  </a:lnTo>
                  <a:lnTo>
                    <a:pt x="135556" y="5610"/>
                  </a:lnTo>
                  <a:lnTo>
                    <a:pt x="143013" y="1475"/>
                  </a:lnTo>
                  <a:lnTo>
                    <a:pt x="160658" y="0"/>
                  </a:lnTo>
                  <a:lnTo>
                    <a:pt x="177079" y="6364"/>
                  </a:lnTo>
                  <a:lnTo>
                    <a:pt x="192175" y="18161"/>
                  </a:lnTo>
                  <a:lnTo>
                    <a:pt x="212659" y="44534"/>
                  </a:lnTo>
                  <a:lnTo>
                    <a:pt x="238213" y="105702"/>
                  </a:lnTo>
                  <a:lnTo>
                    <a:pt x="257326" y="165188"/>
                  </a:lnTo>
                  <a:lnTo>
                    <a:pt x="256948" y="169862"/>
                  </a:lnTo>
                  <a:lnTo>
                    <a:pt x="252684" y="1792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9033450" y="1642445"/>
              <a:ext cx="190427" cy="350309"/>
            </a:xfrm>
            <a:custGeom>
              <a:avLst/>
              <a:gdLst/>
              <a:ahLst/>
              <a:cxnLst/>
              <a:rect l="0" t="0" r="0" b="0"/>
              <a:pathLst>
                <a:path w="190427" h="350309">
                  <a:moveTo>
                    <a:pt x="0" y="0"/>
                  </a:moveTo>
                  <a:lnTo>
                    <a:pt x="5590" y="58617"/>
                  </a:lnTo>
                  <a:lnTo>
                    <a:pt x="14655" y="110175"/>
                  </a:lnTo>
                  <a:lnTo>
                    <a:pt x="19160" y="164316"/>
                  </a:lnTo>
                  <a:lnTo>
                    <a:pt x="27918" y="219371"/>
                  </a:lnTo>
                  <a:lnTo>
                    <a:pt x="33981" y="274093"/>
                  </a:lnTo>
                  <a:lnTo>
                    <a:pt x="46098" y="324373"/>
                  </a:lnTo>
                  <a:lnTo>
                    <a:pt x="48279" y="327383"/>
                  </a:lnTo>
                  <a:lnTo>
                    <a:pt x="49734" y="324710"/>
                  </a:lnTo>
                  <a:lnTo>
                    <a:pt x="52387" y="261217"/>
                  </a:lnTo>
                  <a:lnTo>
                    <a:pt x="58182" y="212255"/>
                  </a:lnTo>
                  <a:lnTo>
                    <a:pt x="63355" y="203505"/>
                  </a:lnTo>
                  <a:lnTo>
                    <a:pt x="78461" y="190662"/>
                  </a:lnTo>
                  <a:lnTo>
                    <a:pt x="87403" y="189109"/>
                  </a:lnTo>
                  <a:lnTo>
                    <a:pt x="106696" y="193623"/>
                  </a:lnTo>
                  <a:lnTo>
                    <a:pt x="146509" y="215585"/>
                  </a:lnTo>
                  <a:lnTo>
                    <a:pt x="170662" y="237922"/>
                  </a:lnTo>
                  <a:lnTo>
                    <a:pt x="185424" y="260551"/>
                  </a:lnTo>
                  <a:lnTo>
                    <a:pt x="190426" y="286206"/>
                  </a:lnTo>
                  <a:lnTo>
                    <a:pt x="187580" y="310867"/>
                  </a:lnTo>
                  <a:lnTo>
                    <a:pt x="178515" y="329626"/>
                  </a:lnTo>
                  <a:lnTo>
                    <a:pt x="163569" y="342642"/>
                  </a:lnTo>
                  <a:lnTo>
                    <a:pt x="154670" y="347751"/>
                  </a:lnTo>
                  <a:lnTo>
                    <a:pt x="135423" y="350308"/>
                  </a:lnTo>
                  <a:lnTo>
                    <a:pt x="79142" y="340583"/>
                  </a:lnTo>
                  <a:lnTo>
                    <a:pt x="52643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9265077" y="1795839"/>
              <a:ext cx="157850" cy="194048"/>
            </a:xfrm>
            <a:custGeom>
              <a:avLst/>
              <a:gdLst/>
              <a:ahLst/>
              <a:cxnLst/>
              <a:rect l="0" t="0" r="0" b="0"/>
              <a:pathLst>
                <a:path w="157850" h="194048">
                  <a:moveTo>
                    <a:pt x="0" y="99290"/>
                  </a:moveTo>
                  <a:lnTo>
                    <a:pt x="16768" y="93701"/>
                  </a:lnTo>
                  <a:lnTo>
                    <a:pt x="34359" y="94077"/>
                  </a:lnTo>
                  <a:lnTo>
                    <a:pt x="56216" y="95803"/>
                  </a:lnTo>
                  <a:lnTo>
                    <a:pt x="111667" y="87380"/>
                  </a:lnTo>
                  <a:lnTo>
                    <a:pt x="133858" y="79959"/>
                  </a:lnTo>
                  <a:lnTo>
                    <a:pt x="151520" y="68861"/>
                  </a:lnTo>
                  <a:lnTo>
                    <a:pt x="155996" y="61457"/>
                  </a:lnTo>
                  <a:lnTo>
                    <a:pt x="157849" y="43871"/>
                  </a:lnTo>
                  <a:lnTo>
                    <a:pt x="146726" y="14239"/>
                  </a:lnTo>
                  <a:lnTo>
                    <a:pt x="138762" y="7495"/>
                  </a:lnTo>
                  <a:lnTo>
                    <a:pt x="117435" y="0"/>
                  </a:lnTo>
                  <a:lnTo>
                    <a:pt x="84709" y="1371"/>
                  </a:lnTo>
                  <a:lnTo>
                    <a:pt x="52786" y="14775"/>
                  </a:lnTo>
                  <a:lnTo>
                    <a:pt x="34769" y="33262"/>
                  </a:lnTo>
                  <a:lnTo>
                    <a:pt x="21302" y="57076"/>
                  </a:lnTo>
                  <a:lnTo>
                    <a:pt x="15317" y="83258"/>
                  </a:lnTo>
                  <a:lnTo>
                    <a:pt x="17537" y="118716"/>
                  </a:lnTo>
                  <a:lnTo>
                    <a:pt x="31193" y="157039"/>
                  </a:lnTo>
                  <a:lnTo>
                    <a:pt x="49738" y="174869"/>
                  </a:lnTo>
                  <a:lnTo>
                    <a:pt x="73579" y="185523"/>
                  </a:lnTo>
                  <a:lnTo>
                    <a:pt x="126342" y="1940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9493182" y="1785911"/>
              <a:ext cx="108808" cy="240841"/>
            </a:xfrm>
            <a:custGeom>
              <a:avLst/>
              <a:gdLst/>
              <a:ahLst/>
              <a:cxnLst/>
              <a:rect l="0" t="0" r="0" b="0"/>
              <a:pathLst>
                <a:path w="108808" h="240841">
                  <a:moveTo>
                    <a:pt x="3522" y="109218"/>
                  </a:moveTo>
                  <a:lnTo>
                    <a:pt x="14975" y="163363"/>
                  </a:lnTo>
                  <a:lnTo>
                    <a:pt x="32890" y="222673"/>
                  </a:lnTo>
                  <a:lnTo>
                    <a:pt x="44261" y="239971"/>
                  </a:lnTo>
                  <a:lnTo>
                    <a:pt x="47059" y="240840"/>
                  </a:lnTo>
                  <a:lnTo>
                    <a:pt x="47755" y="236741"/>
                  </a:lnTo>
                  <a:lnTo>
                    <a:pt x="37510" y="183810"/>
                  </a:lnTo>
                  <a:lnTo>
                    <a:pt x="20924" y="121482"/>
                  </a:lnTo>
                  <a:lnTo>
                    <a:pt x="3503" y="67333"/>
                  </a:lnTo>
                  <a:lnTo>
                    <a:pt x="0" y="56728"/>
                  </a:lnTo>
                  <a:lnTo>
                    <a:pt x="5" y="47318"/>
                  </a:lnTo>
                  <a:lnTo>
                    <a:pt x="6249" y="30624"/>
                  </a:lnTo>
                  <a:lnTo>
                    <a:pt x="19941" y="18525"/>
                  </a:lnTo>
                  <a:lnTo>
                    <a:pt x="57328" y="1227"/>
                  </a:lnTo>
                  <a:lnTo>
                    <a:pt x="77740" y="0"/>
                  </a:lnTo>
                  <a:lnTo>
                    <a:pt x="108807" y="39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9686134" y="1847426"/>
              <a:ext cx="141125" cy="197326"/>
            </a:xfrm>
            <a:custGeom>
              <a:avLst/>
              <a:gdLst/>
              <a:ahLst/>
              <a:cxnLst/>
              <a:rect l="0" t="0" r="0" b="0"/>
              <a:pathLst>
                <a:path w="141125" h="197326">
                  <a:moveTo>
                    <a:pt x="115896" y="5589"/>
                  </a:moveTo>
                  <a:lnTo>
                    <a:pt x="99129" y="0"/>
                  </a:lnTo>
                  <a:lnTo>
                    <a:pt x="66344" y="2113"/>
                  </a:lnTo>
                  <a:lnTo>
                    <a:pt x="32584" y="15738"/>
                  </a:lnTo>
                  <a:lnTo>
                    <a:pt x="5944" y="40182"/>
                  </a:lnTo>
                  <a:lnTo>
                    <a:pt x="1650" y="49708"/>
                  </a:lnTo>
                  <a:lnTo>
                    <a:pt x="0" y="69651"/>
                  </a:lnTo>
                  <a:lnTo>
                    <a:pt x="4707" y="76373"/>
                  </a:lnTo>
                  <a:lnTo>
                    <a:pt x="12524" y="80854"/>
                  </a:lnTo>
                  <a:lnTo>
                    <a:pt x="45883" y="87161"/>
                  </a:lnTo>
                  <a:lnTo>
                    <a:pt x="104466" y="97873"/>
                  </a:lnTo>
                  <a:lnTo>
                    <a:pt x="126025" y="104316"/>
                  </a:lnTo>
                  <a:lnTo>
                    <a:pt x="133177" y="112351"/>
                  </a:lnTo>
                  <a:lnTo>
                    <a:pt x="141124" y="136877"/>
                  </a:lnTo>
                  <a:lnTo>
                    <a:pt x="138417" y="161035"/>
                  </a:lnTo>
                  <a:lnTo>
                    <a:pt x="134420" y="172391"/>
                  </a:lnTo>
                  <a:lnTo>
                    <a:pt x="120619" y="188128"/>
                  </a:lnTo>
                  <a:lnTo>
                    <a:pt x="112026" y="193962"/>
                  </a:lnTo>
                  <a:lnTo>
                    <a:pt x="93119" y="197325"/>
                  </a:lnTo>
                  <a:lnTo>
                    <a:pt x="65863" y="192641"/>
                  </a:lnTo>
                  <a:lnTo>
                    <a:pt x="42196" y="1845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9917844" y="2032000"/>
              <a:ext cx="35764" cy="168456"/>
            </a:xfrm>
            <a:custGeom>
              <a:avLst/>
              <a:gdLst/>
              <a:ahLst/>
              <a:cxnLst/>
              <a:rect l="0" t="0" r="0" b="0"/>
              <a:pathLst>
                <a:path w="35764" h="168456">
                  <a:moveTo>
                    <a:pt x="0" y="0"/>
                  </a:moveTo>
                  <a:lnTo>
                    <a:pt x="15641" y="17980"/>
                  </a:lnTo>
                  <a:lnTo>
                    <a:pt x="34843" y="64152"/>
                  </a:lnTo>
                  <a:lnTo>
                    <a:pt x="35763" y="84664"/>
                  </a:lnTo>
                  <a:lnTo>
                    <a:pt x="23730" y="135758"/>
                  </a:lnTo>
                  <a:lnTo>
                    <a:pt x="10529" y="1684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421139" y="2400497"/>
            <a:ext cx="8972453" cy="631711"/>
            <a:chOff x="421139" y="2400497"/>
            <a:chExt cx="8972453" cy="631711"/>
          </a:xfrm>
        </p:grpSpPr>
        <p:sp>
          <p:nvSpPr>
            <p:cNvPr id="49" name="Freeform 48"/>
            <p:cNvSpPr/>
            <p:nvPr/>
          </p:nvSpPr>
          <p:spPr>
            <a:xfrm>
              <a:off x="433749" y="2537367"/>
              <a:ext cx="124262" cy="494841"/>
            </a:xfrm>
            <a:custGeom>
              <a:avLst/>
              <a:gdLst/>
              <a:ahLst/>
              <a:cxnLst/>
              <a:rect l="0" t="0" r="0" b="0"/>
              <a:pathLst>
                <a:path w="124262" h="494841">
                  <a:moveTo>
                    <a:pt x="113732" y="494840"/>
                  </a:moveTo>
                  <a:lnTo>
                    <a:pt x="93946" y="442790"/>
                  </a:lnTo>
                  <a:lnTo>
                    <a:pt x="79404" y="392850"/>
                  </a:lnTo>
                  <a:lnTo>
                    <a:pt x="63397" y="345298"/>
                  </a:lnTo>
                  <a:lnTo>
                    <a:pt x="47508" y="288006"/>
                  </a:lnTo>
                  <a:lnTo>
                    <a:pt x="33104" y="235658"/>
                  </a:lnTo>
                  <a:lnTo>
                    <a:pt x="18994" y="184070"/>
                  </a:lnTo>
                  <a:lnTo>
                    <a:pt x="4941" y="123838"/>
                  </a:lnTo>
                  <a:lnTo>
                    <a:pt x="0" y="81017"/>
                  </a:lnTo>
                  <a:lnTo>
                    <a:pt x="9714" y="38693"/>
                  </a:lnTo>
                  <a:lnTo>
                    <a:pt x="24218" y="19927"/>
                  </a:lnTo>
                  <a:lnTo>
                    <a:pt x="32999" y="13285"/>
                  </a:lnTo>
                  <a:lnTo>
                    <a:pt x="58354" y="5905"/>
                  </a:lnTo>
                  <a:lnTo>
                    <a:pt x="96154" y="1750"/>
                  </a:lnTo>
                  <a:lnTo>
                    <a:pt x="12426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21139" y="2747937"/>
              <a:ext cx="200043" cy="31587"/>
            </a:xfrm>
            <a:custGeom>
              <a:avLst/>
              <a:gdLst/>
              <a:ahLst/>
              <a:cxnLst/>
              <a:rect l="0" t="0" r="0" b="0"/>
              <a:pathLst>
                <a:path w="200043" h="31587">
                  <a:moveTo>
                    <a:pt x="200042" y="0"/>
                  </a:moveTo>
                  <a:lnTo>
                    <a:pt x="143827" y="16789"/>
                  </a:lnTo>
                  <a:lnTo>
                    <a:pt x="85256" y="23334"/>
                  </a:lnTo>
                  <a:lnTo>
                    <a:pt x="28279" y="2995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15937" y="2832165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3120" y="48931"/>
                  </a:lnTo>
                  <a:lnTo>
                    <a:pt x="9065" y="108062"/>
                  </a:lnTo>
                  <a:lnTo>
                    <a:pt x="12998" y="127186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05409" y="268476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31751" y="2756735"/>
              <a:ext cx="178985" cy="149131"/>
            </a:xfrm>
            <a:custGeom>
              <a:avLst/>
              <a:gdLst/>
              <a:ahLst/>
              <a:cxnLst/>
              <a:rect l="0" t="0" r="0" b="0"/>
              <a:pathLst>
                <a:path w="178985" h="149131">
                  <a:moveTo>
                    <a:pt x="0" y="43845"/>
                  </a:moveTo>
                  <a:lnTo>
                    <a:pt x="17958" y="107273"/>
                  </a:lnTo>
                  <a:lnTo>
                    <a:pt x="24749" y="128187"/>
                  </a:lnTo>
                  <a:lnTo>
                    <a:pt x="24688" y="131659"/>
                  </a:lnTo>
                  <a:lnTo>
                    <a:pt x="22308" y="130463"/>
                  </a:lnTo>
                  <a:lnTo>
                    <a:pt x="14594" y="119777"/>
                  </a:lnTo>
                  <a:lnTo>
                    <a:pt x="7266" y="103329"/>
                  </a:lnTo>
                  <a:lnTo>
                    <a:pt x="6349" y="84320"/>
                  </a:lnTo>
                  <a:lnTo>
                    <a:pt x="15292" y="43521"/>
                  </a:lnTo>
                  <a:lnTo>
                    <a:pt x="30527" y="17753"/>
                  </a:lnTo>
                  <a:lnTo>
                    <a:pt x="46323" y="5732"/>
                  </a:lnTo>
                  <a:lnTo>
                    <a:pt x="55448" y="889"/>
                  </a:lnTo>
                  <a:lnTo>
                    <a:pt x="63872" y="0"/>
                  </a:lnTo>
                  <a:lnTo>
                    <a:pt x="79470" y="5251"/>
                  </a:lnTo>
                  <a:lnTo>
                    <a:pt x="106995" y="21361"/>
                  </a:lnTo>
                  <a:lnTo>
                    <a:pt x="120863" y="37362"/>
                  </a:lnTo>
                  <a:lnTo>
                    <a:pt x="159653" y="98188"/>
                  </a:lnTo>
                  <a:lnTo>
                    <a:pt x="178984" y="1491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071263" y="2585139"/>
              <a:ext cx="213214" cy="363306"/>
            </a:xfrm>
            <a:custGeom>
              <a:avLst/>
              <a:gdLst/>
              <a:ahLst/>
              <a:cxnLst/>
              <a:rect l="0" t="0" r="0" b="0"/>
              <a:pathLst>
                <a:path w="213214" h="363306">
                  <a:moveTo>
                    <a:pt x="128985" y="247026"/>
                  </a:moveTo>
                  <a:lnTo>
                    <a:pt x="119410" y="222980"/>
                  </a:lnTo>
                  <a:lnTo>
                    <a:pt x="108742" y="208653"/>
                  </a:lnTo>
                  <a:lnTo>
                    <a:pt x="83993" y="193023"/>
                  </a:lnTo>
                  <a:lnTo>
                    <a:pt x="61415" y="191049"/>
                  </a:lnTo>
                  <a:lnTo>
                    <a:pt x="38123" y="195242"/>
                  </a:lnTo>
                  <a:lnTo>
                    <a:pt x="19972" y="204904"/>
                  </a:lnTo>
                  <a:lnTo>
                    <a:pt x="7225" y="223236"/>
                  </a:lnTo>
                  <a:lnTo>
                    <a:pt x="0" y="245812"/>
                  </a:lnTo>
                  <a:lnTo>
                    <a:pt x="4894" y="292020"/>
                  </a:lnTo>
                  <a:lnTo>
                    <a:pt x="11833" y="316157"/>
                  </a:lnTo>
                  <a:lnTo>
                    <a:pt x="35351" y="350716"/>
                  </a:lnTo>
                  <a:lnTo>
                    <a:pt x="41996" y="358267"/>
                  </a:lnTo>
                  <a:lnTo>
                    <a:pt x="49935" y="362131"/>
                  </a:lnTo>
                  <a:lnTo>
                    <a:pt x="68116" y="363305"/>
                  </a:lnTo>
                  <a:lnTo>
                    <a:pt x="84774" y="356807"/>
                  </a:lnTo>
                  <a:lnTo>
                    <a:pt x="99977" y="344951"/>
                  </a:lnTo>
                  <a:lnTo>
                    <a:pt x="135882" y="293110"/>
                  </a:lnTo>
                  <a:lnTo>
                    <a:pt x="145847" y="247553"/>
                  </a:lnTo>
                  <a:lnTo>
                    <a:pt x="150383" y="189332"/>
                  </a:lnTo>
                  <a:lnTo>
                    <a:pt x="158212" y="136584"/>
                  </a:lnTo>
                  <a:lnTo>
                    <a:pt x="156752" y="87571"/>
                  </a:lnTo>
                  <a:lnTo>
                    <a:pt x="145778" y="29786"/>
                  </a:lnTo>
                  <a:lnTo>
                    <a:pt x="130192" y="1075"/>
                  </a:lnTo>
                  <a:lnTo>
                    <a:pt x="126280" y="0"/>
                  </a:lnTo>
                  <a:lnTo>
                    <a:pt x="123672" y="3964"/>
                  </a:lnTo>
                  <a:lnTo>
                    <a:pt x="121934" y="11285"/>
                  </a:lnTo>
                  <a:lnTo>
                    <a:pt x="127248" y="64597"/>
                  </a:lnTo>
                  <a:lnTo>
                    <a:pt x="134231" y="123514"/>
                  </a:lnTo>
                  <a:lnTo>
                    <a:pt x="150271" y="185961"/>
                  </a:lnTo>
                  <a:lnTo>
                    <a:pt x="169715" y="240423"/>
                  </a:lnTo>
                  <a:lnTo>
                    <a:pt x="213213" y="299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616825" y="2568953"/>
              <a:ext cx="36150" cy="336913"/>
            </a:xfrm>
            <a:custGeom>
              <a:avLst/>
              <a:gdLst/>
              <a:ahLst/>
              <a:cxnLst/>
              <a:rect l="0" t="0" r="0" b="0"/>
              <a:pathLst>
                <a:path w="36150" h="336913">
                  <a:moveTo>
                    <a:pt x="15092" y="0"/>
                  </a:moveTo>
                  <a:lnTo>
                    <a:pt x="3639" y="60384"/>
                  </a:lnTo>
                  <a:lnTo>
                    <a:pt x="0" y="118107"/>
                  </a:lnTo>
                  <a:lnTo>
                    <a:pt x="6331" y="179664"/>
                  </a:lnTo>
                  <a:lnTo>
                    <a:pt x="15615" y="232998"/>
                  </a:lnTo>
                  <a:lnTo>
                    <a:pt x="31538" y="293592"/>
                  </a:lnTo>
                  <a:lnTo>
                    <a:pt x="36149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495046" y="2710763"/>
              <a:ext cx="294799" cy="37175"/>
            </a:xfrm>
            <a:custGeom>
              <a:avLst/>
              <a:gdLst/>
              <a:ahLst/>
              <a:cxnLst/>
              <a:rect l="0" t="0" r="0" b="0"/>
              <a:pathLst>
                <a:path w="294799" h="37175">
                  <a:moveTo>
                    <a:pt x="294798" y="5589"/>
                  </a:moveTo>
                  <a:lnTo>
                    <a:pt x="278031" y="0"/>
                  </a:lnTo>
                  <a:lnTo>
                    <a:pt x="260440" y="375"/>
                  </a:lnTo>
                  <a:lnTo>
                    <a:pt x="200630" y="4902"/>
                  </a:lnTo>
                  <a:lnTo>
                    <a:pt x="152513" y="6555"/>
                  </a:lnTo>
                  <a:lnTo>
                    <a:pt x="101211" y="13934"/>
                  </a:lnTo>
                  <a:lnTo>
                    <a:pt x="37713" y="26908"/>
                  </a:lnTo>
                  <a:lnTo>
                    <a:pt x="0" y="371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802568" y="2495253"/>
              <a:ext cx="229433" cy="336240"/>
            </a:xfrm>
            <a:custGeom>
              <a:avLst/>
              <a:gdLst/>
              <a:ahLst/>
              <a:cxnLst/>
              <a:rect l="0" t="0" r="0" b="0"/>
              <a:pathLst>
                <a:path w="229433" h="336240">
                  <a:moveTo>
                    <a:pt x="8333" y="0"/>
                  </a:moveTo>
                  <a:lnTo>
                    <a:pt x="0" y="48931"/>
                  </a:lnTo>
                  <a:lnTo>
                    <a:pt x="1575" y="90538"/>
                  </a:lnTo>
                  <a:lnTo>
                    <a:pt x="12587" y="152805"/>
                  </a:lnTo>
                  <a:lnTo>
                    <a:pt x="28181" y="206583"/>
                  </a:lnTo>
                  <a:lnTo>
                    <a:pt x="46005" y="261515"/>
                  </a:lnTo>
                  <a:lnTo>
                    <a:pt x="57672" y="316213"/>
                  </a:lnTo>
                  <a:lnTo>
                    <a:pt x="58337" y="335902"/>
                  </a:lnTo>
                  <a:lnTo>
                    <a:pt x="56877" y="336239"/>
                  </a:lnTo>
                  <a:lnTo>
                    <a:pt x="52135" y="326084"/>
                  </a:lnTo>
                  <a:lnTo>
                    <a:pt x="42678" y="281438"/>
                  </a:lnTo>
                  <a:lnTo>
                    <a:pt x="43856" y="241317"/>
                  </a:lnTo>
                  <a:lnTo>
                    <a:pt x="54734" y="191427"/>
                  </a:lnTo>
                  <a:lnTo>
                    <a:pt x="70305" y="164084"/>
                  </a:lnTo>
                  <a:lnTo>
                    <a:pt x="80063" y="158523"/>
                  </a:lnTo>
                  <a:lnTo>
                    <a:pt x="106504" y="152343"/>
                  </a:lnTo>
                  <a:lnTo>
                    <a:pt x="128393" y="155836"/>
                  </a:lnTo>
                  <a:lnTo>
                    <a:pt x="153871" y="170956"/>
                  </a:lnTo>
                  <a:lnTo>
                    <a:pt x="176238" y="193374"/>
                  </a:lnTo>
                  <a:lnTo>
                    <a:pt x="194563" y="222243"/>
                  </a:lnTo>
                  <a:lnTo>
                    <a:pt x="218615" y="284370"/>
                  </a:lnTo>
                  <a:lnTo>
                    <a:pt x="229432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032000" y="2575010"/>
              <a:ext cx="157928" cy="236099"/>
            </a:xfrm>
            <a:custGeom>
              <a:avLst/>
              <a:gdLst/>
              <a:ahLst/>
              <a:cxnLst/>
              <a:rect l="0" t="0" r="0" b="0"/>
              <a:pathLst>
                <a:path w="157928" h="236099">
                  <a:moveTo>
                    <a:pt x="0" y="193984"/>
                  </a:moveTo>
                  <a:lnTo>
                    <a:pt x="49498" y="134391"/>
                  </a:lnTo>
                  <a:lnTo>
                    <a:pt x="105933" y="92215"/>
                  </a:lnTo>
                  <a:lnTo>
                    <a:pt x="131473" y="71154"/>
                  </a:lnTo>
                  <a:lnTo>
                    <a:pt x="148269" y="44506"/>
                  </a:lnTo>
                  <a:lnTo>
                    <a:pt x="150515" y="24604"/>
                  </a:lnTo>
                  <a:lnTo>
                    <a:pt x="149476" y="14384"/>
                  </a:lnTo>
                  <a:lnTo>
                    <a:pt x="144104" y="7570"/>
                  </a:lnTo>
                  <a:lnTo>
                    <a:pt x="125657" y="0"/>
                  </a:lnTo>
                  <a:lnTo>
                    <a:pt x="116527" y="320"/>
                  </a:lnTo>
                  <a:lnTo>
                    <a:pt x="100142" y="6916"/>
                  </a:lnTo>
                  <a:lnTo>
                    <a:pt x="77765" y="34962"/>
                  </a:lnTo>
                  <a:lnTo>
                    <a:pt x="61906" y="67318"/>
                  </a:lnTo>
                  <a:lnTo>
                    <a:pt x="55387" y="104721"/>
                  </a:lnTo>
                  <a:lnTo>
                    <a:pt x="59045" y="145439"/>
                  </a:lnTo>
                  <a:lnTo>
                    <a:pt x="73126" y="181550"/>
                  </a:lnTo>
                  <a:lnTo>
                    <a:pt x="92117" y="208888"/>
                  </a:lnTo>
                  <a:lnTo>
                    <a:pt x="111910" y="221275"/>
                  </a:lnTo>
                  <a:lnTo>
                    <a:pt x="157927" y="236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537367" y="2594757"/>
              <a:ext cx="323788" cy="223516"/>
            </a:xfrm>
            <a:custGeom>
              <a:avLst/>
              <a:gdLst/>
              <a:ahLst/>
              <a:cxnLst/>
              <a:rect l="0" t="0" r="0" b="0"/>
              <a:pathLst>
                <a:path w="323788" h="223516">
                  <a:moveTo>
                    <a:pt x="0" y="79481"/>
                  </a:moveTo>
                  <a:lnTo>
                    <a:pt x="0" y="138098"/>
                  </a:lnTo>
                  <a:lnTo>
                    <a:pt x="1170" y="192272"/>
                  </a:lnTo>
                  <a:lnTo>
                    <a:pt x="5590" y="220077"/>
                  </a:lnTo>
                  <a:lnTo>
                    <a:pt x="7236" y="223515"/>
                  </a:lnTo>
                  <a:lnTo>
                    <a:pt x="9065" y="211736"/>
                  </a:lnTo>
                  <a:lnTo>
                    <a:pt x="10336" y="151648"/>
                  </a:lnTo>
                  <a:lnTo>
                    <a:pt x="10491" y="91137"/>
                  </a:lnTo>
                  <a:lnTo>
                    <a:pt x="16751" y="66724"/>
                  </a:lnTo>
                  <a:lnTo>
                    <a:pt x="21696" y="56938"/>
                  </a:lnTo>
                  <a:lnTo>
                    <a:pt x="36549" y="42946"/>
                  </a:lnTo>
                  <a:lnTo>
                    <a:pt x="45423" y="37577"/>
                  </a:lnTo>
                  <a:lnTo>
                    <a:pt x="54849" y="36337"/>
                  </a:lnTo>
                  <a:lnTo>
                    <a:pt x="74680" y="41199"/>
                  </a:lnTo>
                  <a:lnTo>
                    <a:pt x="88954" y="54278"/>
                  </a:lnTo>
                  <a:lnTo>
                    <a:pt x="126757" y="111627"/>
                  </a:lnTo>
                  <a:lnTo>
                    <a:pt x="133638" y="121969"/>
                  </a:lnTo>
                  <a:lnTo>
                    <a:pt x="139395" y="125354"/>
                  </a:lnTo>
                  <a:lnTo>
                    <a:pt x="144403" y="124101"/>
                  </a:lnTo>
                  <a:lnTo>
                    <a:pt x="148911" y="119756"/>
                  </a:lnTo>
                  <a:lnTo>
                    <a:pt x="168194" y="77852"/>
                  </a:lnTo>
                  <a:lnTo>
                    <a:pt x="187139" y="27794"/>
                  </a:lnTo>
                  <a:lnTo>
                    <a:pt x="198597" y="11275"/>
                  </a:lnTo>
                  <a:lnTo>
                    <a:pt x="217727" y="2374"/>
                  </a:lnTo>
                  <a:lnTo>
                    <a:pt x="229380" y="0"/>
                  </a:lnTo>
                  <a:lnTo>
                    <a:pt x="239487" y="758"/>
                  </a:lnTo>
                  <a:lnTo>
                    <a:pt x="256958" y="7838"/>
                  </a:lnTo>
                  <a:lnTo>
                    <a:pt x="272521" y="25023"/>
                  </a:lnTo>
                  <a:lnTo>
                    <a:pt x="295987" y="68594"/>
                  </a:lnTo>
                  <a:lnTo>
                    <a:pt x="311887" y="125467"/>
                  </a:lnTo>
                  <a:lnTo>
                    <a:pt x="323174" y="176042"/>
                  </a:lnTo>
                  <a:lnTo>
                    <a:pt x="323787" y="198436"/>
                  </a:lnTo>
                  <a:lnTo>
                    <a:pt x="322313" y="204408"/>
                  </a:lnTo>
                  <a:lnTo>
                    <a:pt x="315855" y="2163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947979" y="2596011"/>
              <a:ext cx="157928" cy="207785"/>
            </a:xfrm>
            <a:custGeom>
              <a:avLst/>
              <a:gdLst/>
              <a:ahLst/>
              <a:cxnLst/>
              <a:rect l="0" t="0" r="0" b="0"/>
              <a:pathLst>
                <a:path w="157928" h="207785">
                  <a:moveTo>
                    <a:pt x="0" y="109812"/>
                  </a:moveTo>
                  <a:lnTo>
                    <a:pt x="53875" y="91854"/>
                  </a:lnTo>
                  <a:lnTo>
                    <a:pt x="83423" y="80445"/>
                  </a:lnTo>
                  <a:lnTo>
                    <a:pt x="99858" y="69074"/>
                  </a:lnTo>
                  <a:lnTo>
                    <a:pt x="111842" y="53102"/>
                  </a:lnTo>
                  <a:lnTo>
                    <a:pt x="116675" y="43929"/>
                  </a:lnTo>
                  <a:lnTo>
                    <a:pt x="118926" y="24379"/>
                  </a:lnTo>
                  <a:lnTo>
                    <a:pt x="117889" y="14253"/>
                  </a:lnTo>
                  <a:lnTo>
                    <a:pt x="112518" y="7501"/>
                  </a:lnTo>
                  <a:lnTo>
                    <a:pt x="94071" y="0"/>
                  </a:lnTo>
                  <a:lnTo>
                    <a:pt x="84941" y="1509"/>
                  </a:lnTo>
                  <a:lnTo>
                    <a:pt x="68557" y="12545"/>
                  </a:lnTo>
                  <a:lnTo>
                    <a:pt x="33796" y="62813"/>
                  </a:lnTo>
                  <a:lnTo>
                    <a:pt x="26719" y="83855"/>
                  </a:lnTo>
                  <a:lnTo>
                    <a:pt x="24743" y="108804"/>
                  </a:lnTo>
                  <a:lnTo>
                    <a:pt x="27765" y="135491"/>
                  </a:lnTo>
                  <a:lnTo>
                    <a:pt x="36126" y="156710"/>
                  </a:lnTo>
                  <a:lnTo>
                    <a:pt x="48811" y="173940"/>
                  </a:lnTo>
                  <a:lnTo>
                    <a:pt x="66148" y="189396"/>
                  </a:lnTo>
                  <a:lnTo>
                    <a:pt x="101228" y="205662"/>
                  </a:lnTo>
                  <a:lnTo>
                    <a:pt x="124539" y="207784"/>
                  </a:lnTo>
                  <a:lnTo>
                    <a:pt x="157927" y="2045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194579" y="2634888"/>
              <a:ext cx="195598" cy="145690"/>
            </a:xfrm>
            <a:custGeom>
              <a:avLst/>
              <a:gdLst/>
              <a:ahLst/>
              <a:cxnLst/>
              <a:rect l="0" t="0" r="0" b="0"/>
              <a:pathLst>
                <a:path w="195598" h="145690">
                  <a:moveTo>
                    <a:pt x="132426" y="39350"/>
                  </a:moveTo>
                  <a:lnTo>
                    <a:pt x="121247" y="22582"/>
                  </a:lnTo>
                  <a:lnTo>
                    <a:pt x="106400" y="11231"/>
                  </a:lnTo>
                  <a:lnTo>
                    <a:pt x="86934" y="3456"/>
                  </a:lnTo>
                  <a:lnTo>
                    <a:pt x="62684" y="0"/>
                  </a:lnTo>
                  <a:lnTo>
                    <a:pt x="42548" y="4704"/>
                  </a:lnTo>
                  <a:lnTo>
                    <a:pt x="33903" y="9233"/>
                  </a:lnTo>
                  <a:lnTo>
                    <a:pt x="10557" y="37965"/>
                  </a:lnTo>
                  <a:lnTo>
                    <a:pt x="0" y="76114"/>
                  </a:lnTo>
                  <a:lnTo>
                    <a:pt x="2462" y="117054"/>
                  </a:lnTo>
                  <a:lnTo>
                    <a:pt x="7178" y="127417"/>
                  </a:lnTo>
                  <a:lnTo>
                    <a:pt x="21778" y="142052"/>
                  </a:lnTo>
                  <a:lnTo>
                    <a:pt x="30585" y="145252"/>
                  </a:lnTo>
                  <a:lnTo>
                    <a:pt x="49728" y="145689"/>
                  </a:lnTo>
                  <a:lnTo>
                    <a:pt x="58577" y="140659"/>
                  </a:lnTo>
                  <a:lnTo>
                    <a:pt x="74648" y="122590"/>
                  </a:lnTo>
                  <a:lnTo>
                    <a:pt x="91260" y="91700"/>
                  </a:lnTo>
                  <a:lnTo>
                    <a:pt x="100118" y="49604"/>
                  </a:lnTo>
                  <a:lnTo>
                    <a:pt x="102698" y="49696"/>
                  </a:lnTo>
                  <a:lnTo>
                    <a:pt x="108685" y="59156"/>
                  </a:lnTo>
                  <a:lnTo>
                    <a:pt x="131105" y="103743"/>
                  </a:lnTo>
                  <a:lnTo>
                    <a:pt x="156211" y="128879"/>
                  </a:lnTo>
                  <a:lnTo>
                    <a:pt x="164660" y="132961"/>
                  </a:lnTo>
                  <a:lnTo>
                    <a:pt x="195597" y="1341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432290" y="2605623"/>
              <a:ext cx="178985" cy="208713"/>
            </a:xfrm>
            <a:custGeom>
              <a:avLst/>
              <a:gdLst/>
              <a:ahLst/>
              <a:cxnLst/>
              <a:rect l="0" t="0" r="0" b="0"/>
              <a:pathLst>
                <a:path w="178985" h="208713">
                  <a:moveTo>
                    <a:pt x="0" y="47558"/>
                  </a:moveTo>
                  <a:lnTo>
                    <a:pt x="3119" y="90250"/>
                  </a:lnTo>
                  <a:lnTo>
                    <a:pt x="17958" y="149626"/>
                  </a:lnTo>
                  <a:lnTo>
                    <a:pt x="35149" y="205062"/>
                  </a:lnTo>
                  <a:lnTo>
                    <a:pt x="35131" y="208712"/>
                  </a:lnTo>
                  <a:lnTo>
                    <a:pt x="32779" y="207637"/>
                  </a:lnTo>
                  <a:lnTo>
                    <a:pt x="28872" y="203410"/>
                  </a:lnTo>
                  <a:lnTo>
                    <a:pt x="18966" y="141926"/>
                  </a:lnTo>
                  <a:lnTo>
                    <a:pt x="12195" y="80496"/>
                  </a:lnTo>
                  <a:lnTo>
                    <a:pt x="16611" y="40550"/>
                  </a:lnTo>
                  <a:lnTo>
                    <a:pt x="25320" y="20657"/>
                  </a:lnTo>
                  <a:lnTo>
                    <a:pt x="30918" y="12076"/>
                  </a:lnTo>
                  <a:lnTo>
                    <a:pt x="39329" y="6356"/>
                  </a:lnTo>
                  <a:lnTo>
                    <a:pt x="61153" y="0"/>
                  </a:lnTo>
                  <a:lnTo>
                    <a:pt x="83331" y="3415"/>
                  </a:lnTo>
                  <a:lnTo>
                    <a:pt x="103716" y="13901"/>
                  </a:lnTo>
                  <a:lnTo>
                    <a:pt x="120575" y="30259"/>
                  </a:lnTo>
                  <a:lnTo>
                    <a:pt x="137632" y="59200"/>
                  </a:lnTo>
                  <a:lnTo>
                    <a:pt x="157566" y="119209"/>
                  </a:lnTo>
                  <a:lnTo>
                    <a:pt x="178984" y="1739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642653" y="2926922"/>
              <a:ext cx="1000208" cy="21058"/>
            </a:xfrm>
            <a:custGeom>
              <a:avLst/>
              <a:gdLst/>
              <a:ahLst/>
              <a:cxnLst/>
              <a:rect l="0" t="0" r="0" b="0"/>
              <a:pathLst>
                <a:path w="1000208" h="21058">
                  <a:moveTo>
                    <a:pt x="1000207" y="10528"/>
                  </a:moveTo>
                  <a:lnTo>
                    <a:pt x="962729" y="2195"/>
                  </a:lnTo>
                  <a:lnTo>
                    <a:pt x="911306" y="434"/>
                  </a:lnTo>
                  <a:lnTo>
                    <a:pt x="854917" y="85"/>
                  </a:lnTo>
                  <a:lnTo>
                    <a:pt x="805729" y="25"/>
                  </a:lnTo>
                  <a:lnTo>
                    <a:pt x="754111" y="7"/>
                  </a:lnTo>
                  <a:lnTo>
                    <a:pt x="701772" y="2"/>
                  </a:lnTo>
                  <a:lnTo>
                    <a:pt x="649219" y="1"/>
                  </a:lnTo>
                  <a:lnTo>
                    <a:pt x="596603" y="0"/>
                  </a:lnTo>
                  <a:lnTo>
                    <a:pt x="543968" y="0"/>
                  </a:lnTo>
                  <a:lnTo>
                    <a:pt x="491328" y="1170"/>
                  </a:lnTo>
                  <a:lnTo>
                    <a:pt x="437517" y="7236"/>
                  </a:lnTo>
                  <a:lnTo>
                    <a:pt x="378809" y="9553"/>
                  </a:lnTo>
                  <a:lnTo>
                    <a:pt x="323849" y="10239"/>
                  </a:lnTo>
                  <a:lnTo>
                    <a:pt x="270520" y="10443"/>
                  </a:lnTo>
                  <a:lnTo>
                    <a:pt x="216504" y="10503"/>
                  </a:lnTo>
                  <a:lnTo>
                    <a:pt x="157736" y="10521"/>
                  </a:lnTo>
                  <a:lnTo>
                    <a:pt x="102758" y="11696"/>
                  </a:lnTo>
                  <a:lnTo>
                    <a:pt x="51763" y="1776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930851" y="2586675"/>
              <a:ext cx="220453" cy="232071"/>
            </a:xfrm>
            <a:custGeom>
              <a:avLst/>
              <a:gdLst/>
              <a:ahLst/>
              <a:cxnLst/>
              <a:rect l="0" t="0" r="0" b="0"/>
              <a:pathLst>
                <a:path w="220453" h="232071">
                  <a:moveTo>
                    <a:pt x="185791" y="55978"/>
                  </a:moveTo>
                  <a:lnTo>
                    <a:pt x="167810" y="31931"/>
                  </a:lnTo>
                  <a:lnTo>
                    <a:pt x="140299" y="11678"/>
                  </a:lnTo>
                  <a:lnTo>
                    <a:pt x="116050" y="1974"/>
                  </a:lnTo>
                  <a:lnTo>
                    <a:pt x="89674" y="0"/>
                  </a:lnTo>
                  <a:lnTo>
                    <a:pt x="64694" y="4193"/>
                  </a:lnTo>
                  <a:lnTo>
                    <a:pt x="45793" y="13855"/>
                  </a:lnTo>
                  <a:lnTo>
                    <a:pt x="32713" y="29067"/>
                  </a:lnTo>
                  <a:lnTo>
                    <a:pt x="4889" y="86056"/>
                  </a:lnTo>
                  <a:lnTo>
                    <a:pt x="0" y="125591"/>
                  </a:lnTo>
                  <a:lnTo>
                    <a:pt x="6609" y="160052"/>
                  </a:lnTo>
                  <a:lnTo>
                    <a:pt x="16858" y="181781"/>
                  </a:lnTo>
                  <a:lnTo>
                    <a:pt x="41370" y="208156"/>
                  </a:lnTo>
                  <a:lnTo>
                    <a:pt x="70860" y="225200"/>
                  </a:lnTo>
                  <a:lnTo>
                    <a:pt x="107414" y="232070"/>
                  </a:lnTo>
                  <a:lnTo>
                    <a:pt x="131070" y="227437"/>
                  </a:lnTo>
                  <a:lnTo>
                    <a:pt x="153282" y="216410"/>
                  </a:lnTo>
                  <a:lnTo>
                    <a:pt x="193018" y="180735"/>
                  </a:lnTo>
                  <a:lnTo>
                    <a:pt x="213278" y="150264"/>
                  </a:lnTo>
                  <a:lnTo>
                    <a:pt x="218154" y="139892"/>
                  </a:lnTo>
                  <a:lnTo>
                    <a:pt x="220452" y="112770"/>
                  </a:lnTo>
                  <a:lnTo>
                    <a:pt x="216403" y="83558"/>
                  </a:lnTo>
                  <a:lnTo>
                    <a:pt x="200971" y="48552"/>
                  </a:lnTo>
                  <a:lnTo>
                    <a:pt x="182750" y="25181"/>
                  </a:lnTo>
                  <a:lnTo>
                    <a:pt x="164734" y="138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234492" y="2452714"/>
              <a:ext cx="71664" cy="347867"/>
            </a:xfrm>
            <a:custGeom>
              <a:avLst/>
              <a:gdLst/>
              <a:ahLst/>
              <a:cxnLst/>
              <a:rect l="0" t="0" r="0" b="0"/>
              <a:pathLst>
                <a:path w="71664" h="347867">
                  <a:moveTo>
                    <a:pt x="40078" y="347866"/>
                  </a:moveTo>
                  <a:lnTo>
                    <a:pt x="31744" y="293722"/>
                  </a:lnTo>
                  <a:lnTo>
                    <a:pt x="21433" y="230902"/>
                  </a:lnTo>
                  <a:lnTo>
                    <a:pt x="8275" y="170387"/>
                  </a:lnTo>
                  <a:lnTo>
                    <a:pt x="0" y="113027"/>
                  </a:lnTo>
                  <a:lnTo>
                    <a:pt x="706" y="51740"/>
                  </a:lnTo>
                  <a:lnTo>
                    <a:pt x="9321" y="30641"/>
                  </a:lnTo>
                  <a:lnTo>
                    <a:pt x="27188" y="13465"/>
                  </a:lnTo>
                  <a:lnTo>
                    <a:pt x="47217" y="1542"/>
                  </a:lnTo>
                  <a:lnTo>
                    <a:pt x="54196" y="0"/>
                  </a:lnTo>
                  <a:lnTo>
                    <a:pt x="71663" y="4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211399" y="2621595"/>
              <a:ext cx="136871" cy="5591"/>
            </a:xfrm>
            <a:custGeom>
              <a:avLst/>
              <a:gdLst/>
              <a:ahLst/>
              <a:cxnLst/>
              <a:rect l="0" t="0" r="0" b="0"/>
              <a:pathLst>
                <a:path w="136871" h="5591">
                  <a:moveTo>
                    <a:pt x="136870" y="0"/>
                  </a:moveTo>
                  <a:lnTo>
                    <a:pt x="120102" y="5590"/>
                  </a:lnTo>
                  <a:lnTo>
                    <a:pt x="67354" y="2318"/>
                  </a:lnTo>
                  <a:lnTo>
                    <a:pt x="20020" y="45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800994" y="2453139"/>
              <a:ext cx="31587" cy="294799"/>
            </a:xfrm>
            <a:custGeom>
              <a:avLst/>
              <a:gdLst/>
              <a:ahLst/>
              <a:cxnLst/>
              <a:rect l="0" t="0" r="0" b="0"/>
              <a:pathLst>
                <a:path w="31587" h="294799">
                  <a:moveTo>
                    <a:pt x="0" y="0"/>
                  </a:moveTo>
                  <a:lnTo>
                    <a:pt x="5590" y="58617"/>
                  </a:lnTo>
                  <a:lnTo>
                    <a:pt x="16789" y="115131"/>
                  </a:lnTo>
                  <a:lnTo>
                    <a:pt x="20963" y="167864"/>
                  </a:lnTo>
                  <a:lnTo>
                    <a:pt x="29141" y="222022"/>
                  </a:lnTo>
                  <a:lnTo>
                    <a:pt x="30861" y="260367"/>
                  </a:lnTo>
                  <a:lnTo>
                    <a:pt x="31586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716767" y="2611067"/>
              <a:ext cx="210570" cy="10529"/>
            </a:xfrm>
            <a:custGeom>
              <a:avLst/>
              <a:gdLst/>
              <a:ahLst/>
              <a:cxnLst/>
              <a:rect l="0" t="0" r="0" b="0"/>
              <a:pathLst>
                <a:path w="210570" h="10529">
                  <a:moveTo>
                    <a:pt x="210569" y="0"/>
                  </a:moveTo>
                  <a:lnTo>
                    <a:pt x="161639" y="8333"/>
                  </a:lnTo>
                  <a:lnTo>
                    <a:pt x="113793" y="9878"/>
                  </a:lnTo>
                  <a:lnTo>
                    <a:pt x="62572" y="1033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969450" y="2432082"/>
              <a:ext cx="294799" cy="314578"/>
            </a:xfrm>
            <a:custGeom>
              <a:avLst/>
              <a:gdLst/>
              <a:ahLst/>
              <a:cxnLst/>
              <a:rect l="0" t="0" r="0" b="0"/>
              <a:pathLst>
                <a:path w="294799" h="314578">
                  <a:moveTo>
                    <a:pt x="0" y="0"/>
                  </a:moveTo>
                  <a:lnTo>
                    <a:pt x="0" y="52051"/>
                  </a:lnTo>
                  <a:lnTo>
                    <a:pt x="3120" y="108230"/>
                  </a:lnTo>
                  <a:lnTo>
                    <a:pt x="8334" y="163090"/>
                  </a:lnTo>
                  <a:lnTo>
                    <a:pt x="15684" y="217959"/>
                  </a:lnTo>
                  <a:lnTo>
                    <a:pt x="28402" y="278234"/>
                  </a:lnTo>
                  <a:lnTo>
                    <a:pt x="36362" y="313937"/>
                  </a:lnTo>
                  <a:lnTo>
                    <a:pt x="35940" y="314577"/>
                  </a:lnTo>
                  <a:lnTo>
                    <a:pt x="34489" y="311493"/>
                  </a:lnTo>
                  <a:lnTo>
                    <a:pt x="31968" y="251995"/>
                  </a:lnTo>
                  <a:lnTo>
                    <a:pt x="37250" y="196396"/>
                  </a:lnTo>
                  <a:lnTo>
                    <a:pt x="46192" y="174635"/>
                  </a:lnTo>
                  <a:lnTo>
                    <a:pt x="51852" y="165556"/>
                  </a:lnTo>
                  <a:lnTo>
                    <a:pt x="59134" y="161844"/>
                  </a:lnTo>
                  <a:lnTo>
                    <a:pt x="67499" y="161708"/>
                  </a:lnTo>
                  <a:lnTo>
                    <a:pt x="76585" y="163958"/>
                  </a:lnTo>
                  <a:lnTo>
                    <a:pt x="92920" y="175816"/>
                  </a:lnTo>
                  <a:lnTo>
                    <a:pt x="106809" y="192784"/>
                  </a:lnTo>
                  <a:lnTo>
                    <a:pt x="129128" y="248176"/>
                  </a:lnTo>
                  <a:lnTo>
                    <a:pt x="140166" y="282934"/>
                  </a:lnTo>
                  <a:lnTo>
                    <a:pt x="144917" y="286889"/>
                  </a:lnTo>
                  <a:lnTo>
                    <a:pt x="150424" y="286016"/>
                  </a:lnTo>
                  <a:lnTo>
                    <a:pt x="156435" y="281924"/>
                  </a:lnTo>
                  <a:lnTo>
                    <a:pt x="166233" y="268020"/>
                  </a:lnTo>
                  <a:lnTo>
                    <a:pt x="181446" y="243580"/>
                  </a:lnTo>
                  <a:lnTo>
                    <a:pt x="195287" y="229921"/>
                  </a:lnTo>
                  <a:lnTo>
                    <a:pt x="252021" y="202848"/>
                  </a:lnTo>
                  <a:lnTo>
                    <a:pt x="268377" y="191150"/>
                  </a:lnTo>
                  <a:lnTo>
                    <a:pt x="272505" y="182416"/>
                  </a:lnTo>
                  <a:lnTo>
                    <a:pt x="273972" y="160233"/>
                  </a:lnTo>
                  <a:lnTo>
                    <a:pt x="270385" y="151276"/>
                  </a:lnTo>
                  <a:lnTo>
                    <a:pt x="257042" y="138204"/>
                  </a:lnTo>
                  <a:lnTo>
                    <a:pt x="248571" y="136590"/>
                  </a:lnTo>
                  <a:lnTo>
                    <a:pt x="229799" y="141035"/>
                  </a:lnTo>
                  <a:lnTo>
                    <a:pt x="212877" y="153929"/>
                  </a:lnTo>
                  <a:lnTo>
                    <a:pt x="205089" y="162281"/>
                  </a:lnTo>
                  <a:lnTo>
                    <a:pt x="196436" y="184039"/>
                  </a:lnTo>
                  <a:lnTo>
                    <a:pt x="190881" y="236135"/>
                  </a:lnTo>
                  <a:lnTo>
                    <a:pt x="196360" y="260537"/>
                  </a:lnTo>
                  <a:lnTo>
                    <a:pt x="201097" y="271957"/>
                  </a:lnTo>
                  <a:lnTo>
                    <a:pt x="215719" y="287766"/>
                  </a:lnTo>
                  <a:lnTo>
                    <a:pt x="224531" y="293620"/>
                  </a:lnTo>
                  <a:lnTo>
                    <a:pt x="259290" y="301858"/>
                  </a:lnTo>
                  <a:lnTo>
                    <a:pt x="276287" y="300666"/>
                  </a:lnTo>
                  <a:lnTo>
                    <a:pt x="294798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574038" y="2432082"/>
              <a:ext cx="37652" cy="347442"/>
            </a:xfrm>
            <a:custGeom>
              <a:avLst/>
              <a:gdLst/>
              <a:ahLst/>
              <a:cxnLst/>
              <a:rect l="0" t="0" r="0" b="0"/>
              <a:pathLst>
                <a:path w="37652" h="347442">
                  <a:moveTo>
                    <a:pt x="6065" y="0"/>
                  </a:moveTo>
                  <a:lnTo>
                    <a:pt x="0" y="39688"/>
                  </a:lnTo>
                  <a:lnTo>
                    <a:pt x="4521" y="93108"/>
                  </a:lnTo>
                  <a:lnTo>
                    <a:pt x="8727" y="150030"/>
                  </a:lnTo>
                  <a:lnTo>
                    <a:pt x="17383" y="211350"/>
                  </a:lnTo>
                  <a:lnTo>
                    <a:pt x="27356" y="264614"/>
                  </a:lnTo>
                  <a:lnTo>
                    <a:pt x="35617" y="319642"/>
                  </a:lnTo>
                  <a:lnTo>
                    <a:pt x="37651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506404" y="2568953"/>
              <a:ext cx="200042" cy="42115"/>
            </a:xfrm>
            <a:custGeom>
              <a:avLst/>
              <a:gdLst/>
              <a:ahLst/>
              <a:cxnLst/>
              <a:rect l="0" t="0" r="0" b="0"/>
              <a:pathLst>
                <a:path w="200042" h="42115">
                  <a:moveTo>
                    <a:pt x="200041" y="0"/>
                  </a:moveTo>
                  <a:lnTo>
                    <a:pt x="151110" y="11453"/>
                  </a:lnTo>
                  <a:lnTo>
                    <a:pt x="97569" y="24749"/>
                  </a:lnTo>
                  <a:lnTo>
                    <a:pt x="34151" y="3901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716974" y="2579481"/>
              <a:ext cx="271224" cy="221100"/>
            </a:xfrm>
            <a:custGeom>
              <a:avLst/>
              <a:gdLst/>
              <a:ahLst/>
              <a:cxnLst/>
              <a:rect l="0" t="0" r="0" b="0"/>
              <a:pathLst>
                <a:path w="271224" h="221100">
                  <a:moveTo>
                    <a:pt x="0" y="52643"/>
                  </a:moveTo>
                  <a:lnTo>
                    <a:pt x="5589" y="111260"/>
                  </a:lnTo>
                  <a:lnTo>
                    <a:pt x="25194" y="164264"/>
                  </a:lnTo>
                  <a:lnTo>
                    <a:pt x="44664" y="206623"/>
                  </a:lnTo>
                  <a:lnTo>
                    <a:pt x="50833" y="214958"/>
                  </a:lnTo>
                  <a:lnTo>
                    <a:pt x="58455" y="219344"/>
                  </a:lnTo>
                  <a:lnTo>
                    <a:pt x="76283" y="221099"/>
                  </a:lnTo>
                  <a:lnTo>
                    <a:pt x="84780" y="217589"/>
                  </a:lnTo>
                  <a:lnTo>
                    <a:pt x="100461" y="204331"/>
                  </a:lnTo>
                  <a:lnTo>
                    <a:pt x="116854" y="171547"/>
                  </a:lnTo>
                  <a:lnTo>
                    <a:pt x="129120" y="132197"/>
                  </a:lnTo>
                  <a:lnTo>
                    <a:pt x="132873" y="126736"/>
                  </a:lnTo>
                  <a:lnTo>
                    <a:pt x="136545" y="126605"/>
                  </a:lnTo>
                  <a:lnTo>
                    <a:pt x="182892" y="183110"/>
                  </a:lnTo>
                  <a:lnTo>
                    <a:pt x="196709" y="201875"/>
                  </a:lnTo>
                  <a:lnTo>
                    <a:pt x="206009" y="207113"/>
                  </a:lnTo>
                  <a:lnTo>
                    <a:pt x="228820" y="209814"/>
                  </a:lnTo>
                  <a:lnTo>
                    <a:pt x="237944" y="206557"/>
                  </a:lnTo>
                  <a:lnTo>
                    <a:pt x="251202" y="193579"/>
                  </a:lnTo>
                  <a:lnTo>
                    <a:pt x="265243" y="160952"/>
                  </a:lnTo>
                  <a:lnTo>
                    <a:pt x="271223" y="121649"/>
                  </a:lnTo>
                  <a:lnTo>
                    <a:pt x="264838" y="74853"/>
                  </a:lnTo>
                  <a:lnTo>
                    <a:pt x="246669" y="14139"/>
                  </a:lnTo>
                  <a:lnTo>
                    <a:pt x="24215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034119" y="2635245"/>
              <a:ext cx="212312" cy="205030"/>
            </a:xfrm>
            <a:custGeom>
              <a:avLst/>
              <a:gdLst/>
              <a:ahLst/>
              <a:cxnLst/>
              <a:rect l="0" t="0" r="0" b="0"/>
              <a:pathLst>
                <a:path w="212312" h="205030">
                  <a:moveTo>
                    <a:pt x="135580" y="17936"/>
                  </a:moveTo>
                  <a:lnTo>
                    <a:pt x="124402" y="6758"/>
                  </a:lnTo>
                  <a:lnTo>
                    <a:pt x="106436" y="1269"/>
                  </a:lnTo>
                  <a:lnTo>
                    <a:pt x="84023" y="0"/>
                  </a:lnTo>
                  <a:lnTo>
                    <a:pt x="62363" y="3335"/>
                  </a:lnTo>
                  <a:lnTo>
                    <a:pt x="44158" y="11837"/>
                  </a:lnTo>
                  <a:lnTo>
                    <a:pt x="13406" y="36358"/>
                  </a:lnTo>
                  <a:lnTo>
                    <a:pt x="5242" y="56149"/>
                  </a:lnTo>
                  <a:lnTo>
                    <a:pt x="0" y="106983"/>
                  </a:lnTo>
                  <a:lnTo>
                    <a:pt x="5522" y="128092"/>
                  </a:lnTo>
                  <a:lnTo>
                    <a:pt x="28131" y="166297"/>
                  </a:lnTo>
                  <a:lnTo>
                    <a:pt x="47660" y="180580"/>
                  </a:lnTo>
                  <a:lnTo>
                    <a:pt x="104679" y="202004"/>
                  </a:lnTo>
                  <a:lnTo>
                    <a:pt x="130425" y="205029"/>
                  </a:lnTo>
                  <a:lnTo>
                    <a:pt x="154346" y="197015"/>
                  </a:lnTo>
                  <a:lnTo>
                    <a:pt x="175506" y="181754"/>
                  </a:lnTo>
                  <a:lnTo>
                    <a:pt x="199402" y="153432"/>
                  </a:lnTo>
                  <a:lnTo>
                    <a:pt x="209959" y="133139"/>
                  </a:lnTo>
                  <a:lnTo>
                    <a:pt x="212311" y="109301"/>
                  </a:lnTo>
                  <a:lnTo>
                    <a:pt x="204289" y="61460"/>
                  </a:lnTo>
                  <a:lnTo>
                    <a:pt x="189214" y="34471"/>
                  </a:lnTo>
                  <a:lnTo>
                    <a:pt x="156637" y="74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496083" y="2579429"/>
              <a:ext cx="257008" cy="211934"/>
            </a:xfrm>
            <a:custGeom>
              <a:avLst/>
              <a:gdLst/>
              <a:ahLst/>
              <a:cxnLst/>
              <a:rect l="0" t="0" r="0" b="0"/>
              <a:pathLst>
                <a:path w="257008" h="211934">
                  <a:moveTo>
                    <a:pt x="0" y="52695"/>
                  </a:moveTo>
                  <a:lnTo>
                    <a:pt x="8333" y="90173"/>
                  </a:lnTo>
                  <a:lnTo>
                    <a:pt x="17475" y="148011"/>
                  </a:lnTo>
                  <a:lnTo>
                    <a:pt x="26174" y="209079"/>
                  </a:lnTo>
                  <a:lnTo>
                    <a:pt x="25639" y="211933"/>
                  </a:lnTo>
                  <a:lnTo>
                    <a:pt x="18803" y="202626"/>
                  </a:lnTo>
                  <a:lnTo>
                    <a:pt x="4927" y="158524"/>
                  </a:lnTo>
                  <a:lnTo>
                    <a:pt x="973" y="104752"/>
                  </a:lnTo>
                  <a:lnTo>
                    <a:pt x="3407" y="66169"/>
                  </a:lnTo>
                  <a:lnTo>
                    <a:pt x="9703" y="44646"/>
                  </a:lnTo>
                  <a:lnTo>
                    <a:pt x="20300" y="27281"/>
                  </a:lnTo>
                  <a:lnTo>
                    <a:pt x="26401" y="24054"/>
                  </a:lnTo>
                  <a:lnTo>
                    <a:pt x="32809" y="24242"/>
                  </a:lnTo>
                  <a:lnTo>
                    <a:pt x="47336" y="31860"/>
                  </a:lnTo>
                  <a:lnTo>
                    <a:pt x="95444" y="75168"/>
                  </a:lnTo>
                  <a:lnTo>
                    <a:pt x="115367" y="105757"/>
                  </a:lnTo>
                  <a:lnTo>
                    <a:pt x="130239" y="139345"/>
                  </a:lnTo>
                  <a:lnTo>
                    <a:pt x="126846" y="121393"/>
                  </a:lnTo>
                  <a:lnTo>
                    <a:pt x="117497" y="67504"/>
                  </a:lnTo>
                  <a:lnTo>
                    <a:pt x="121901" y="32906"/>
                  </a:lnTo>
                  <a:lnTo>
                    <a:pt x="136205" y="6018"/>
                  </a:lnTo>
                  <a:lnTo>
                    <a:pt x="143445" y="1690"/>
                  </a:lnTo>
                  <a:lnTo>
                    <a:pt x="160850" y="0"/>
                  </a:lnTo>
                  <a:lnTo>
                    <a:pt x="180283" y="9388"/>
                  </a:lnTo>
                  <a:lnTo>
                    <a:pt x="198279" y="25258"/>
                  </a:lnTo>
                  <a:lnTo>
                    <a:pt x="229040" y="79887"/>
                  </a:lnTo>
                  <a:lnTo>
                    <a:pt x="247970" y="132762"/>
                  </a:lnTo>
                  <a:lnTo>
                    <a:pt x="257007" y="167276"/>
                  </a:lnTo>
                  <a:lnTo>
                    <a:pt x="252684" y="2106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790880" y="2621595"/>
              <a:ext cx="10530" cy="157929"/>
            </a:xfrm>
            <a:custGeom>
              <a:avLst/>
              <a:gdLst/>
              <a:ahLst/>
              <a:cxnLst/>
              <a:rect l="0" t="0" r="0" b="0"/>
              <a:pathLst>
                <a:path w="10530" h="157929">
                  <a:moveTo>
                    <a:pt x="0" y="0"/>
                  </a:moveTo>
                  <a:lnTo>
                    <a:pt x="0" y="58617"/>
                  </a:lnTo>
                  <a:lnTo>
                    <a:pt x="8334" y="118334"/>
                  </a:lnTo>
                  <a:lnTo>
                    <a:pt x="10529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780352" y="251631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887917" y="2485333"/>
              <a:ext cx="145120" cy="335604"/>
            </a:xfrm>
            <a:custGeom>
              <a:avLst/>
              <a:gdLst/>
              <a:ahLst/>
              <a:cxnLst/>
              <a:rect l="0" t="0" r="0" b="0"/>
              <a:pathLst>
                <a:path w="145120" h="335604">
                  <a:moveTo>
                    <a:pt x="81948" y="220490"/>
                  </a:moveTo>
                  <a:lnTo>
                    <a:pt x="76359" y="203723"/>
                  </a:lnTo>
                  <a:lnTo>
                    <a:pt x="64257" y="192371"/>
                  </a:lnTo>
                  <a:lnTo>
                    <a:pt x="56115" y="187706"/>
                  </a:lnTo>
                  <a:lnTo>
                    <a:pt x="48348" y="186936"/>
                  </a:lnTo>
                  <a:lnTo>
                    <a:pt x="33479" y="192319"/>
                  </a:lnTo>
                  <a:lnTo>
                    <a:pt x="22192" y="205630"/>
                  </a:lnTo>
                  <a:lnTo>
                    <a:pt x="5414" y="242771"/>
                  </a:lnTo>
                  <a:lnTo>
                    <a:pt x="0" y="279085"/>
                  </a:lnTo>
                  <a:lnTo>
                    <a:pt x="4973" y="302684"/>
                  </a:lnTo>
                  <a:lnTo>
                    <a:pt x="9574" y="313891"/>
                  </a:lnTo>
                  <a:lnTo>
                    <a:pt x="24046" y="329462"/>
                  </a:lnTo>
                  <a:lnTo>
                    <a:pt x="32818" y="335252"/>
                  </a:lnTo>
                  <a:lnTo>
                    <a:pt x="41006" y="335603"/>
                  </a:lnTo>
                  <a:lnTo>
                    <a:pt x="48804" y="332327"/>
                  </a:lnTo>
                  <a:lnTo>
                    <a:pt x="62538" y="319329"/>
                  </a:lnTo>
                  <a:lnTo>
                    <a:pt x="90340" y="266695"/>
                  </a:lnTo>
                  <a:lnTo>
                    <a:pt x="112790" y="204261"/>
                  </a:lnTo>
                  <a:lnTo>
                    <a:pt x="120723" y="155630"/>
                  </a:lnTo>
                  <a:lnTo>
                    <a:pt x="123073" y="104177"/>
                  </a:lnTo>
                  <a:lnTo>
                    <a:pt x="120650" y="55006"/>
                  </a:lnTo>
                  <a:lnTo>
                    <a:pt x="109350" y="2058"/>
                  </a:lnTo>
                  <a:lnTo>
                    <a:pt x="107235" y="0"/>
                  </a:lnTo>
                  <a:lnTo>
                    <a:pt x="104885" y="13310"/>
                  </a:lnTo>
                  <a:lnTo>
                    <a:pt x="104546" y="62279"/>
                  </a:lnTo>
                  <a:lnTo>
                    <a:pt x="110351" y="110182"/>
                  </a:lnTo>
                  <a:lnTo>
                    <a:pt x="113761" y="161420"/>
                  </a:lnTo>
                  <a:lnTo>
                    <a:pt x="121659" y="213647"/>
                  </a:lnTo>
                  <a:lnTo>
                    <a:pt x="131409" y="263826"/>
                  </a:lnTo>
                  <a:lnTo>
                    <a:pt x="145119" y="3257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071292" y="2418715"/>
              <a:ext cx="161786" cy="414207"/>
            </a:xfrm>
            <a:custGeom>
              <a:avLst/>
              <a:gdLst/>
              <a:ahLst/>
              <a:cxnLst/>
              <a:rect l="0" t="0" r="0" b="0"/>
              <a:pathLst>
                <a:path w="161786" h="414207">
                  <a:moveTo>
                    <a:pt x="109143" y="297637"/>
                  </a:moveTo>
                  <a:lnTo>
                    <a:pt x="97964" y="280869"/>
                  </a:lnTo>
                  <a:lnTo>
                    <a:pt x="88822" y="275930"/>
                  </a:lnTo>
                  <a:lnTo>
                    <a:pt x="63067" y="270442"/>
                  </a:lnTo>
                  <a:lnTo>
                    <a:pt x="41482" y="274242"/>
                  </a:lnTo>
                  <a:lnTo>
                    <a:pt x="32451" y="278531"/>
                  </a:lnTo>
                  <a:lnTo>
                    <a:pt x="19296" y="292655"/>
                  </a:lnTo>
                  <a:lnTo>
                    <a:pt x="1318" y="330318"/>
                  </a:lnTo>
                  <a:lnTo>
                    <a:pt x="0" y="350766"/>
                  </a:lnTo>
                  <a:lnTo>
                    <a:pt x="8685" y="392489"/>
                  </a:lnTo>
                  <a:lnTo>
                    <a:pt x="14095" y="400646"/>
                  </a:lnTo>
                  <a:lnTo>
                    <a:pt x="29466" y="412829"/>
                  </a:lnTo>
                  <a:lnTo>
                    <a:pt x="38477" y="414206"/>
                  </a:lnTo>
                  <a:lnTo>
                    <a:pt x="57848" y="409497"/>
                  </a:lnTo>
                  <a:lnTo>
                    <a:pt x="75037" y="396486"/>
                  </a:lnTo>
                  <a:lnTo>
                    <a:pt x="89305" y="377834"/>
                  </a:lnTo>
                  <a:lnTo>
                    <a:pt x="107997" y="324614"/>
                  </a:lnTo>
                  <a:lnTo>
                    <a:pt x="122954" y="269300"/>
                  </a:lnTo>
                  <a:lnTo>
                    <a:pt x="129938" y="206598"/>
                  </a:lnTo>
                  <a:lnTo>
                    <a:pt x="135842" y="151730"/>
                  </a:lnTo>
                  <a:lnTo>
                    <a:pt x="131661" y="93731"/>
                  </a:lnTo>
                  <a:lnTo>
                    <a:pt x="124900" y="37820"/>
                  </a:lnTo>
                  <a:lnTo>
                    <a:pt x="115631" y="3845"/>
                  </a:lnTo>
                  <a:lnTo>
                    <a:pt x="112298" y="0"/>
                  </a:lnTo>
                  <a:lnTo>
                    <a:pt x="108907" y="946"/>
                  </a:lnTo>
                  <a:lnTo>
                    <a:pt x="105476" y="5087"/>
                  </a:lnTo>
                  <a:lnTo>
                    <a:pt x="100648" y="33271"/>
                  </a:lnTo>
                  <a:lnTo>
                    <a:pt x="99016" y="87056"/>
                  </a:lnTo>
                  <a:lnTo>
                    <a:pt x="99903" y="141656"/>
                  </a:lnTo>
                  <a:lnTo>
                    <a:pt x="105885" y="195398"/>
                  </a:lnTo>
                  <a:lnTo>
                    <a:pt x="109347" y="246027"/>
                  </a:lnTo>
                  <a:lnTo>
                    <a:pt x="120406" y="298881"/>
                  </a:lnTo>
                  <a:lnTo>
                    <a:pt x="133855" y="348445"/>
                  </a:lnTo>
                  <a:lnTo>
                    <a:pt x="143912" y="364282"/>
                  </a:lnTo>
                  <a:lnTo>
                    <a:pt x="161785" y="3818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306777" y="2400497"/>
              <a:ext cx="21058" cy="421141"/>
            </a:xfrm>
            <a:custGeom>
              <a:avLst/>
              <a:gdLst/>
              <a:ahLst/>
              <a:cxnLst/>
              <a:rect l="0" t="0" r="0" b="0"/>
              <a:pathLst>
                <a:path w="21058" h="421141">
                  <a:moveTo>
                    <a:pt x="0" y="0"/>
                  </a:moveTo>
                  <a:lnTo>
                    <a:pt x="3120" y="54144"/>
                  </a:lnTo>
                  <a:lnTo>
                    <a:pt x="9065" y="109091"/>
                  </a:lnTo>
                  <a:lnTo>
                    <a:pt x="10095" y="162175"/>
                  </a:lnTo>
                  <a:lnTo>
                    <a:pt x="11613" y="225014"/>
                  </a:lnTo>
                  <a:lnTo>
                    <a:pt x="18844" y="281793"/>
                  </a:lnTo>
                  <a:lnTo>
                    <a:pt x="20401" y="336178"/>
                  </a:lnTo>
                  <a:lnTo>
                    <a:pt x="20862" y="383098"/>
                  </a:lnTo>
                  <a:lnTo>
                    <a:pt x="21057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391005" y="2594946"/>
              <a:ext cx="135058" cy="206477"/>
            </a:xfrm>
            <a:custGeom>
              <a:avLst/>
              <a:gdLst/>
              <a:ahLst/>
              <a:cxnLst/>
              <a:rect l="0" t="0" r="0" b="0"/>
              <a:pathLst>
                <a:path w="135058" h="206477">
                  <a:moveTo>
                    <a:pt x="0" y="110877"/>
                  </a:moveTo>
                  <a:lnTo>
                    <a:pt x="26386" y="95236"/>
                  </a:lnTo>
                  <a:lnTo>
                    <a:pt x="62281" y="84536"/>
                  </a:lnTo>
                  <a:lnTo>
                    <a:pt x="101381" y="78506"/>
                  </a:lnTo>
                  <a:lnTo>
                    <a:pt x="124607" y="68804"/>
                  </a:lnTo>
                  <a:lnTo>
                    <a:pt x="131035" y="60602"/>
                  </a:lnTo>
                  <a:lnTo>
                    <a:pt x="135057" y="39010"/>
                  </a:lnTo>
                  <a:lnTo>
                    <a:pt x="129825" y="20055"/>
                  </a:lnTo>
                  <a:lnTo>
                    <a:pt x="125155" y="11724"/>
                  </a:lnTo>
                  <a:lnTo>
                    <a:pt x="117362" y="6171"/>
                  </a:lnTo>
                  <a:lnTo>
                    <a:pt x="96224" y="0"/>
                  </a:lnTo>
                  <a:lnTo>
                    <a:pt x="86376" y="695"/>
                  </a:lnTo>
                  <a:lnTo>
                    <a:pt x="69196" y="7705"/>
                  </a:lnTo>
                  <a:lnTo>
                    <a:pt x="46369" y="24806"/>
                  </a:lnTo>
                  <a:lnTo>
                    <a:pt x="30376" y="50280"/>
                  </a:lnTo>
                  <a:lnTo>
                    <a:pt x="15663" y="91499"/>
                  </a:lnTo>
                  <a:lnTo>
                    <a:pt x="13219" y="128792"/>
                  </a:lnTo>
                  <a:lnTo>
                    <a:pt x="16793" y="151595"/>
                  </a:lnTo>
                  <a:lnTo>
                    <a:pt x="25401" y="170308"/>
                  </a:lnTo>
                  <a:lnTo>
                    <a:pt x="30972" y="178574"/>
                  </a:lnTo>
                  <a:lnTo>
                    <a:pt x="61169" y="201386"/>
                  </a:lnTo>
                  <a:lnTo>
                    <a:pt x="80219" y="206476"/>
                  </a:lnTo>
                  <a:lnTo>
                    <a:pt x="105285" y="2056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730964" y="2601015"/>
              <a:ext cx="175938" cy="231151"/>
            </a:xfrm>
            <a:custGeom>
              <a:avLst/>
              <a:gdLst/>
              <a:ahLst/>
              <a:cxnLst/>
              <a:rect l="0" t="0" r="0" b="0"/>
              <a:pathLst>
                <a:path w="175938" h="231151">
                  <a:moveTo>
                    <a:pt x="28539" y="104808"/>
                  </a:moveTo>
                  <a:lnTo>
                    <a:pt x="22949" y="121576"/>
                  </a:lnTo>
                  <a:lnTo>
                    <a:pt x="26994" y="180254"/>
                  </a:lnTo>
                  <a:lnTo>
                    <a:pt x="26682" y="199171"/>
                  </a:lnTo>
                  <a:lnTo>
                    <a:pt x="24961" y="199302"/>
                  </a:lnTo>
                  <a:lnTo>
                    <a:pt x="22644" y="195880"/>
                  </a:lnTo>
                  <a:lnTo>
                    <a:pt x="12381" y="141007"/>
                  </a:lnTo>
                  <a:lnTo>
                    <a:pt x="0" y="81153"/>
                  </a:lnTo>
                  <a:lnTo>
                    <a:pt x="3446" y="38398"/>
                  </a:lnTo>
                  <a:lnTo>
                    <a:pt x="11927" y="16411"/>
                  </a:lnTo>
                  <a:lnTo>
                    <a:pt x="17464" y="7272"/>
                  </a:lnTo>
                  <a:lnTo>
                    <a:pt x="24665" y="2350"/>
                  </a:lnTo>
                  <a:lnTo>
                    <a:pt x="42025" y="0"/>
                  </a:lnTo>
                  <a:lnTo>
                    <a:pt x="64558" y="9094"/>
                  </a:lnTo>
                  <a:lnTo>
                    <a:pt x="87831" y="24834"/>
                  </a:lnTo>
                  <a:lnTo>
                    <a:pt x="114087" y="54596"/>
                  </a:lnTo>
                  <a:lnTo>
                    <a:pt x="143919" y="105982"/>
                  </a:lnTo>
                  <a:lnTo>
                    <a:pt x="166753" y="166781"/>
                  </a:lnTo>
                  <a:lnTo>
                    <a:pt x="171855" y="194353"/>
                  </a:lnTo>
                  <a:lnTo>
                    <a:pt x="175937" y="2311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970073" y="2653181"/>
              <a:ext cx="134170" cy="178947"/>
            </a:xfrm>
            <a:custGeom>
              <a:avLst/>
              <a:gdLst/>
              <a:ahLst/>
              <a:cxnLst/>
              <a:rect l="0" t="0" r="0" b="0"/>
              <a:pathLst>
                <a:path w="134170" h="178947">
                  <a:moveTo>
                    <a:pt x="0" y="0"/>
                  </a:moveTo>
                  <a:lnTo>
                    <a:pt x="3119" y="48931"/>
                  </a:lnTo>
                  <a:lnTo>
                    <a:pt x="20243" y="108061"/>
                  </a:lnTo>
                  <a:lnTo>
                    <a:pt x="44664" y="164316"/>
                  </a:lnTo>
                  <a:lnTo>
                    <a:pt x="50832" y="172715"/>
                  </a:lnTo>
                  <a:lnTo>
                    <a:pt x="58454" y="177144"/>
                  </a:lnTo>
                  <a:lnTo>
                    <a:pt x="76283" y="178946"/>
                  </a:lnTo>
                  <a:lnTo>
                    <a:pt x="84780" y="175450"/>
                  </a:lnTo>
                  <a:lnTo>
                    <a:pt x="100461" y="162206"/>
                  </a:lnTo>
                  <a:lnTo>
                    <a:pt x="116854" y="135018"/>
                  </a:lnTo>
                  <a:lnTo>
                    <a:pt x="131703" y="85985"/>
                  </a:lnTo>
                  <a:lnTo>
                    <a:pt x="134169" y="46274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8180642" y="2653956"/>
              <a:ext cx="273742" cy="199267"/>
            </a:xfrm>
            <a:custGeom>
              <a:avLst/>
              <a:gdLst/>
              <a:ahLst/>
              <a:cxnLst/>
              <a:rect l="0" t="0" r="0" b="0"/>
              <a:pathLst>
                <a:path w="273742" h="199267">
                  <a:moveTo>
                    <a:pt x="0" y="72924"/>
                  </a:moveTo>
                  <a:lnTo>
                    <a:pt x="3120" y="115616"/>
                  </a:lnTo>
                  <a:lnTo>
                    <a:pt x="10723" y="167974"/>
                  </a:lnTo>
                  <a:lnTo>
                    <a:pt x="12998" y="167876"/>
                  </a:lnTo>
                  <a:lnTo>
                    <a:pt x="15685" y="164302"/>
                  </a:lnTo>
                  <a:lnTo>
                    <a:pt x="15550" y="150971"/>
                  </a:lnTo>
                  <a:lnTo>
                    <a:pt x="11520" y="108228"/>
                  </a:lnTo>
                  <a:lnTo>
                    <a:pt x="22113" y="52357"/>
                  </a:lnTo>
                  <a:lnTo>
                    <a:pt x="25271" y="41665"/>
                  </a:lnTo>
                  <a:lnTo>
                    <a:pt x="30885" y="35707"/>
                  </a:lnTo>
                  <a:lnTo>
                    <a:pt x="38138" y="32905"/>
                  </a:lnTo>
                  <a:lnTo>
                    <a:pt x="46482" y="32207"/>
                  </a:lnTo>
                  <a:lnTo>
                    <a:pt x="61993" y="37670"/>
                  </a:lnTo>
                  <a:lnTo>
                    <a:pt x="69405" y="42403"/>
                  </a:lnTo>
                  <a:lnTo>
                    <a:pt x="80760" y="57020"/>
                  </a:lnTo>
                  <a:lnTo>
                    <a:pt x="104981" y="115491"/>
                  </a:lnTo>
                  <a:lnTo>
                    <a:pt x="108592" y="125869"/>
                  </a:lnTo>
                  <a:lnTo>
                    <a:pt x="110999" y="128108"/>
                  </a:lnTo>
                  <a:lnTo>
                    <a:pt x="112604" y="124921"/>
                  </a:lnTo>
                  <a:lnTo>
                    <a:pt x="123796" y="72406"/>
                  </a:lnTo>
                  <a:lnTo>
                    <a:pt x="134817" y="28577"/>
                  </a:lnTo>
                  <a:lnTo>
                    <a:pt x="146097" y="7981"/>
                  </a:lnTo>
                  <a:lnTo>
                    <a:pt x="153550" y="2723"/>
                  </a:lnTo>
                  <a:lnTo>
                    <a:pt x="162027" y="387"/>
                  </a:lnTo>
                  <a:lnTo>
                    <a:pt x="171190" y="0"/>
                  </a:lnTo>
                  <a:lnTo>
                    <a:pt x="190728" y="5808"/>
                  </a:lnTo>
                  <a:lnTo>
                    <a:pt x="209941" y="17359"/>
                  </a:lnTo>
                  <a:lnTo>
                    <a:pt x="226278" y="34191"/>
                  </a:lnTo>
                  <a:lnTo>
                    <a:pt x="247425" y="81998"/>
                  </a:lnTo>
                  <a:lnTo>
                    <a:pt x="266492" y="144815"/>
                  </a:lnTo>
                  <a:lnTo>
                    <a:pt x="273741" y="1992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8507026" y="2474197"/>
              <a:ext cx="213841" cy="357050"/>
            </a:xfrm>
            <a:custGeom>
              <a:avLst/>
              <a:gdLst/>
              <a:ahLst/>
              <a:cxnLst/>
              <a:rect l="0" t="0" r="0" b="0"/>
              <a:pathLst>
                <a:path w="213841" h="357050">
                  <a:moveTo>
                    <a:pt x="0" y="0"/>
                  </a:moveTo>
                  <a:lnTo>
                    <a:pt x="3119" y="57263"/>
                  </a:lnTo>
                  <a:lnTo>
                    <a:pt x="11452" y="109773"/>
                  </a:lnTo>
                  <a:lnTo>
                    <a:pt x="21330" y="166666"/>
                  </a:lnTo>
                  <a:lnTo>
                    <a:pt x="28546" y="220568"/>
                  </a:lnTo>
                  <a:lnTo>
                    <a:pt x="36574" y="280005"/>
                  </a:lnTo>
                  <a:lnTo>
                    <a:pt x="41019" y="324587"/>
                  </a:lnTo>
                  <a:lnTo>
                    <a:pt x="42018" y="266776"/>
                  </a:lnTo>
                  <a:lnTo>
                    <a:pt x="44425" y="226963"/>
                  </a:lnTo>
                  <a:lnTo>
                    <a:pt x="53280" y="207717"/>
                  </a:lnTo>
                  <a:lnTo>
                    <a:pt x="77008" y="183728"/>
                  </a:lnTo>
                  <a:lnTo>
                    <a:pt x="99346" y="175243"/>
                  </a:lnTo>
                  <a:lnTo>
                    <a:pt x="111854" y="172981"/>
                  </a:lnTo>
                  <a:lnTo>
                    <a:pt x="135110" y="176706"/>
                  </a:lnTo>
                  <a:lnTo>
                    <a:pt x="164815" y="191957"/>
                  </a:lnTo>
                  <a:lnTo>
                    <a:pt x="188433" y="214413"/>
                  </a:lnTo>
                  <a:lnTo>
                    <a:pt x="201902" y="234505"/>
                  </a:lnTo>
                  <a:lnTo>
                    <a:pt x="211786" y="259032"/>
                  </a:lnTo>
                  <a:lnTo>
                    <a:pt x="213840" y="285531"/>
                  </a:lnTo>
                  <a:lnTo>
                    <a:pt x="209683" y="311736"/>
                  </a:lnTo>
                  <a:lnTo>
                    <a:pt x="200037" y="335081"/>
                  </a:lnTo>
                  <a:lnTo>
                    <a:pt x="190680" y="343880"/>
                  </a:lnTo>
                  <a:lnTo>
                    <a:pt x="164684" y="356776"/>
                  </a:lnTo>
                  <a:lnTo>
                    <a:pt x="136754" y="357049"/>
                  </a:lnTo>
                  <a:lnTo>
                    <a:pt x="111082" y="349371"/>
                  </a:lnTo>
                  <a:lnTo>
                    <a:pt x="63171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8738653" y="2641382"/>
              <a:ext cx="137049" cy="162242"/>
            </a:xfrm>
            <a:custGeom>
              <a:avLst/>
              <a:gdLst/>
              <a:ahLst/>
              <a:cxnLst/>
              <a:rect l="0" t="0" r="0" b="0"/>
              <a:pathLst>
                <a:path w="137049" h="162242">
                  <a:moveTo>
                    <a:pt x="0" y="96027"/>
                  </a:moveTo>
                  <a:lnTo>
                    <a:pt x="53874" y="78069"/>
                  </a:lnTo>
                  <a:lnTo>
                    <a:pt x="114752" y="56217"/>
                  </a:lnTo>
                  <a:lnTo>
                    <a:pt x="131329" y="44798"/>
                  </a:lnTo>
                  <a:lnTo>
                    <a:pt x="135516" y="37308"/>
                  </a:lnTo>
                  <a:lnTo>
                    <a:pt x="137048" y="19627"/>
                  </a:lnTo>
                  <a:lnTo>
                    <a:pt x="132310" y="12338"/>
                  </a:lnTo>
                  <a:lnTo>
                    <a:pt x="114566" y="1120"/>
                  </a:lnTo>
                  <a:lnTo>
                    <a:pt x="104453" y="0"/>
                  </a:lnTo>
                  <a:lnTo>
                    <a:pt x="83858" y="4995"/>
                  </a:lnTo>
                  <a:lnTo>
                    <a:pt x="58122" y="20961"/>
                  </a:lnTo>
                  <a:lnTo>
                    <a:pt x="46109" y="36928"/>
                  </a:lnTo>
                  <a:lnTo>
                    <a:pt x="38039" y="56893"/>
                  </a:lnTo>
                  <a:lnTo>
                    <a:pt x="34454" y="81364"/>
                  </a:lnTo>
                  <a:lnTo>
                    <a:pt x="39099" y="104718"/>
                  </a:lnTo>
                  <a:lnTo>
                    <a:pt x="54869" y="134477"/>
                  </a:lnTo>
                  <a:lnTo>
                    <a:pt x="68840" y="149381"/>
                  </a:lnTo>
                  <a:lnTo>
                    <a:pt x="86747" y="159904"/>
                  </a:lnTo>
                  <a:lnTo>
                    <a:pt x="103285" y="162241"/>
                  </a:lnTo>
                  <a:lnTo>
                    <a:pt x="126342" y="1591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8949223" y="2630530"/>
              <a:ext cx="84228" cy="224945"/>
            </a:xfrm>
            <a:custGeom>
              <a:avLst/>
              <a:gdLst/>
              <a:ahLst/>
              <a:cxnLst/>
              <a:rect l="0" t="0" r="0" b="0"/>
              <a:pathLst>
                <a:path w="84228" h="224945">
                  <a:moveTo>
                    <a:pt x="0" y="54236"/>
                  </a:moveTo>
                  <a:lnTo>
                    <a:pt x="3119" y="96928"/>
                  </a:lnTo>
                  <a:lnTo>
                    <a:pt x="19128" y="157475"/>
                  </a:lnTo>
                  <a:lnTo>
                    <a:pt x="49803" y="220805"/>
                  </a:lnTo>
                  <a:lnTo>
                    <a:pt x="53089" y="224944"/>
                  </a:lnTo>
                  <a:lnTo>
                    <a:pt x="54110" y="224194"/>
                  </a:lnTo>
                  <a:lnTo>
                    <a:pt x="53620" y="220184"/>
                  </a:lnTo>
                  <a:lnTo>
                    <a:pt x="25188" y="157588"/>
                  </a:lnTo>
                  <a:lnTo>
                    <a:pt x="7101" y="97713"/>
                  </a:lnTo>
                  <a:lnTo>
                    <a:pt x="2104" y="59580"/>
                  </a:lnTo>
                  <a:lnTo>
                    <a:pt x="6212" y="24234"/>
                  </a:lnTo>
                  <a:lnTo>
                    <a:pt x="11160" y="15517"/>
                  </a:lnTo>
                  <a:lnTo>
                    <a:pt x="26017" y="2713"/>
                  </a:lnTo>
                  <a:lnTo>
                    <a:pt x="34892" y="0"/>
                  </a:lnTo>
                  <a:lnTo>
                    <a:pt x="84227" y="15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9100306" y="2647592"/>
              <a:ext cx="138952" cy="185928"/>
            </a:xfrm>
            <a:custGeom>
              <a:avLst/>
              <a:gdLst/>
              <a:ahLst/>
              <a:cxnLst/>
              <a:rect l="0" t="0" r="0" b="0"/>
              <a:pathLst>
                <a:path w="138952" h="185928">
                  <a:moveTo>
                    <a:pt x="122658" y="5589"/>
                  </a:moveTo>
                  <a:lnTo>
                    <a:pt x="105890" y="0"/>
                  </a:lnTo>
                  <a:lnTo>
                    <a:pt x="73106" y="2113"/>
                  </a:lnTo>
                  <a:lnTo>
                    <a:pt x="53451" y="10283"/>
                  </a:lnTo>
                  <a:lnTo>
                    <a:pt x="88" y="54997"/>
                  </a:lnTo>
                  <a:lnTo>
                    <a:pt x="0" y="59584"/>
                  </a:lnTo>
                  <a:lnTo>
                    <a:pt x="4621" y="62643"/>
                  </a:lnTo>
                  <a:lnTo>
                    <a:pt x="60216" y="82795"/>
                  </a:lnTo>
                  <a:lnTo>
                    <a:pt x="119602" y="121710"/>
                  </a:lnTo>
                  <a:lnTo>
                    <a:pt x="127640" y="128627"/>
                  </a:lnTo>
                  <a:lnTo>
                    <a:pt x="136570" y="148790"/>
                  </a:lnTo>
                  <a:lnTo>
                    <a:pt x="138951" y="160718"/>
                  </a:lnTo>
                  <a:lnTo>
                    <a:pt x="137030" y="169839"/>
                  </a:lnTo>
                  <a:lnTo>
                    <a:pt x="132238" y="177090"/>
                  </a:lnTo>
                  <a:lnTo>
                    <a:pt x="125536" y="183094"/>
                  </a:lnTo>
                  <a:lnTo>
                    <a:pt x="116388" y="185927"/>
                  </a:lnTo>
                  <a:lnTo>
                    <a:pt x="82325" y="184325"/>
                  </a:lnTo>
                  <a:lnTo>
                    <a:pt x="51826" y="176441"/>
                  </a:lnTo>
                  <a:lnTo>
                    <a:pt x="27901" y="1635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9380891" y="286375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6" name="Group 105"/>
          <p:cNvGrpSpPr/>
          <p:nvPr/>
        </p:nvGrpSpPr>
        <p:grpSpPr>
          <a:xfrm>
            <a:off x="3120898" y="3246113"/>
            <a:ext cx="4175352" cy="554675"/>
            <a:chOff x="3120898" y="3246113"/>
            <a:chExt cx="4175352" cy="554675"/>
          </a:xfrm>
        </p:grpSpPr>
        <p:sp>
          <p:nvSpPr>
            <p:cNvPr id="90" name="Freeform 89"/>
            <p:cNvSpPr/>
            <p:nvPr/>
          </p:nvSpPr>
          <p:spPr>
            <a:xfrm>
              <a:off x="3120898" y="3305948"/>
              <a:ext cx="16595" cy="368498"/>
            </a:xfrm>
            <a:custGeom>
              <a:avLst/>
              <a:gdLst/>
              <a:ahLst/>
              <a:cxnLst/>
              <a:rect l="0" t="0" r="0" b="0"/>
              <a:pathLst>
                <a:path w="16595" h="368498">
                  <a:moveTo>
                    <a:pt x="6065" y="0"/>
                  </a:moveTo>
                  <a:lnTo>
                    <a:pt x="0" y="34791"/>
                  </a:lnTo>
                  <a:lnTo>
                    <a:pt x="3748" y="81408"/>
                  </a:lnTo>
                  <a:lnTo>
                    <a:pt x="5379" y="136815"/>
                  </a:lnTo>
                  <a:lnTo>
                    <a:pt x="9049" y="195524"/>
                  </a:lnTo>
                  <a:lnTo>
                    <a:pt x="15104" y="258030"/>
                  </a:lnTo>
                  <a:lnTo>
                    <a:pt x="16300" y="319987"/>
                  </a:lnTo>
                  <a:lnTo>
                    <a:pt x="16594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348062" y="3642860"/>
              <a:ext cx="18131" cy="126343"/>
            </a:xfrm>
            <a:custGeom>
              <a:avLst/>
              <a:gdLst/>
              <a:ahLst/>
              <a:cxnLst/>
              <a:rect l="0" t="0" r="0" b="0"/>
              <a:pathLst>
                <a:path w="18131" h="126343">
                  <a:moveTo>
                    <a:pt x="0" y="0"/>
                  </a:moveTo>
                  <a:lnTo>
                    <a:pt x="11178" y="16767"/>
                  </a:lnTo>
                  <a:lnTo>
                    <a:pt x="18130" y="55141"/>
                  </a:lnTo>
                  <a:lnTo>
                    <a:pt x="14600" y="92377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569160" y="3366360"/>
              <a:ext cx="221100" cy="339570"/>
            </a:xfrm>
            <a:custGeom>
              <a:avLst/>
              <a:gdLst/>
              <a:ahLst/>
              <a:cxnLst/>
              <a:rect l="0" t="0" r="0" b="0"/>
              <a:pathLst>
                <a:path w="221100" h="339570">
                  <a:moveTo>
                    <a:pt x="0" y="97515"/>
                  </a:moveTo>
                  <a:lnTo>
                    <a:pt x="20244" y="53552"/>
                  </a:lnTo>
                  <a:lnTo>
                    <a:pt x="39404" y="28857"/>
                  </a:lnTo>
                  <a:lnTo>
                    <a:pt x="65487" y="12311"/>
                  </a:lnTo>
                  <a:lnTo>
                    <a:pt x="95443" y="0"/>
                  </a:lnTo>
                  <a:lnTo>
                    <a:pt x="119238" y="1923"/>
                  </a:lnTo>
                  <a:lnTo>
                    <a:pt x="143072" y="11746"/>
                  </a:lnTo>
                  <a:lnTo>
                    <a:pt x="161464" y="27810"/>
                  </a:lnTo>
                  <a:lnTo>
                    <a:pt x="179382" y="56585"/>
                  </a:lnTo>
                  <a:lnTo>
                    <a:pt x="194748" y="114560"/>
                  </a:lnTo>
                  <a:lnTo>
                    <a:pt x="195876" y="176098"/>
                  </a:lnTo>
                  <a:lnTo>
                    <a:pt x="181946" y="235982"/>
                  </a:lnTo>
                  <a:lnTo>
                    <a:pt x="165228" y="293019"/>
                  </a:lnTo>
                  <a:lnTo>
                    <a:pt x="139743" y="333185"/>
                  </a:lnTo>
                  <a:lnTo>
                    <a:pt x="131766" y="337687"/>
                  </a:lnTo>
                  <a:lnTo>
                    <a:pt x="113545" y="339569"/>
                  </a:lnTo>
                  <a:lnTo>
                    <a:pt x="83556" y="328462"/>
                  </a:lnTo>
                  <a:lnTo>
                    <a:pt x="76761" y="320500"/>
                  </a:lnTo>
                  <a:lnTo>
                    <a:pt x="69211" y="299175"/>
                  </a:lnTo>
                  <a:lnTo>
                    <a:pt x="69538" y="289277"/>
                  </a:lnTo>
                  <a:lnTo>
                    <a:pt x="76139" y="272040"/>
                  </a:lnTo>
                  <a:lnTo>
                    <a:pt x="89992" y="259700"/>
                  </a:lnTo>
                  <a:lnTo>
                    <a:pt x="98599" y="254771"/>
                  </a:lnTo>
                  <a:lnTo>
                    <a:pt x="138659" y="247835"/>
                  </a:lnTo>
                  <a:lnTo>
                    <a:pt x="198749" y="252727"/>
                  </a:lnTo>
                  <a:lnTo>
                    <a:pt x="221099" y="2554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3979772" y="3621803"/>
              <a:ext cx="50055" cy="178985"/>
            </a:xfrm>
            <a:custGeom>
              <a:avLst/>
              <a:gdLst/>
              <a:ahLst/>
              <a:cxnLst/>
              <a:rect l="0" t="0" r="0" b="0"/>
              <a:pathLst>
                <a:path w="50055" h="178985">
                  <a:moveTo>
                    <a:pt x="0" y="0"/>
                  </a:moveTo>
                  <a:lnTo>
                    <a:pt x="29308" y="29308"/>
                  </a:lnTo>
                  <a:lnTo>
                    <a:pt x="43909" y="60676"/>
                  </a:lnTo>
                  <a:lnTo>
                    <a:pt x="50054" y="99606"/>
                  </a:lnTo>
                  <a:lnTo>
                    <a:pt x="43968" y="159273"/>
                  </a:lnTo>
                  <a:lnTo>
                    <a:pt x="42114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158756" y="3289889"/>
              <a:ext cx="318540" cy="326674"/>
            </a:xfrm>
            <a:custGeom>
              <a:avLst/>
              <a:gdLst/>
              <a:ahLst/>
              <a:cxnLst/>
              <a:rect l="0" t="0" r="0" b="0"/>
              <a:pathLst>
                <a:path w="318540" h="326674">
                  <a:moveTo>
                    <a:pt x="0" y="47644"/>
                  </a:moveTo>
                  <a:lnTo>
                    <a:pt x="17981" y="23598"/>
                  </a:lnTo>
                  <a:lnTo>
                    <a:pt x="34898" y="9271"/>
                  </a:lnTo>
                  <a:lnTo>
                    <a:pt x="60354" y="1344"/>
                  </a:lnTo>
                  <a:lnTo>
                    <a:pt x="104450" y="0"/>
                  </a:lnTo>
                  <a:lnTo>
                    <a:pt x="155683" y="10027"/>
                  </a:lnTo>
                  <a:lnTo>
                    <a:pt x="188848" y="31039"/>
                  </a:lnTo>
                  <a:lnTo>
                    <a:pt x="200916" y="52743"/>
                  </a:lnTo>
                  <a:lnTo>
                    <a:pt x="204134" y="65081"/>
                  </a:lnTo>
                  <a:lnTo>
                    <a:pt x="203940" y="75647"/>
                  </a:lnTo>
                  <a:lnTo>
                    <a:pt x="197485" y="93625"/>
                  </a:lnTo>
                  <a:lnTo>
                    <a:pt x="183697" y="106295"/>
                  </a:lnTo>
                  <a:lnTo>
                    <a:pt x="144294" y="125428"/>
                  </a:lnTo>
                  <a:lnTo>
                    <a:pt x="163896" y="125414"/>
                  </a:lnTo>
                  <a:lnTo>
                    <a:pt x="220267" y="145291"/>
                  </a:lnTo>
                  <a:lnTo>
                    <a:pt x="263048" y="176637"/>
                  </a:lnTo>
                  <a:lnTo>
                    <a:pt x="292410" y="206357"/>
                  </a:lnTo>
                  <a:lnTo>
                    <a:pt x="318126" y="258318"/>
                  </a:lnTo>
                  <a:lnTo>
                    <a:pt x="318539" y="268812"/>
                  </a:lnTo>
                  <a:lnTo>
                    <a:pt x="312758" y="289830"/>
                  </a:lnTo>
                  <a:lnTo>
                    <a:pt x="296151" y="307751"/>
                  </a:lnTo>
                  <a:lnTo>
                    <a:pt x="285172" y="315805"/>
                  </a:lnTo>
                  <a:lnTo>
                    <a:pt x="257375" y="324755"/>
                  </a:lnTo>
                  <a:lnTo>
                    <a:pt x="215080" y="326673"/>
                  </a:lnTo>
                  <a:lnTo>
                    <a:pt x="157154" y="313517"/>
                  </a:lnTo>
                  <a:lnTo>
                    <a:pt x="147399" y="3108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632538" y="3621803"/>
              <a:ext cx="23721" cy="126343"/>
            </a:xfrm>
            <a:custGeom>
              <a:avLst/>
              <a:gdLst/>
              <a:ahLst/>
              <a:cxnLst/>
              <a:rect l="0" t="0" r="0" b="0"/>
              <a:pathLst>
                <a:path w="23721" h="126343">
                  <a:moveTo>
                    <a:pt x="0" y="0"/>
                  </a:moveTo>
                  <a:lnTo>
                    <a:pt x="11179" y="11178"/>
                  </a:lnTo>
                  <a:lnTo>
                    <a:pt x="23720" y="40487"/>
                  </a:lnTo>
                  <a:lnTo>
                    <a:pt x="23666" y="78806"/>
                  </a:lnTo>
                  <a:lnTo>
                    <a:pt x="15978" y="99756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983272" y="3305948"/>
              <a:ext cx="28294" cy="347441"/>
            </a:xfrm>
            <a:custGeom>
              <a:avLst/>
              <a:gdLst/>
              <a:ahLst/>
              <a:cxnLst/>
              <a:rect l="0" t="0" r="0" b="0"/>
              <a:pathLst>
                <a:path w="28294" h="347441">
                  <a:moveTo>
                    <a:pt x="7235" y="0"/>
                  </a:moveTo>
                  <a:lnTo>
                    <a:pt x="0" y="49263"/>
                  </a:lnTo>
                  <a:lnTo>
                    <a:pt x="477" y="110293"/>
                  </a:lnTo>
                  <a:lnTo>
                    <a:pt x="5900" y="173604"/>
                  </a:lnTo>
                  <a:lnTo>
                    <a:pt x="15377" y="228484"/>
                  </a:lnTo>
                  <a:lnTo>
                    <a:pt x="26360" y="289444"/>
                  </a:lnTo>
                  <a:lnTo>
                    <a:pt x="28293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788849" y="3327005"/>
              <a:ext cx="243773" cy="165894"/>
            </a:xfrm>
            <a:custGeom>
              <a:avLst/>
              <a:gdLst/>
              <a:ahLst/>
              <a:cxnLst/>
              <a:rect l="0" t="0" r="0" b="0"/>
              <a:pathLst>
                <a:path w="243773" h="165894">
                  <a:moveTo>
                    <a:pt x="243772" y="126342"/>
                  </a:moveTo>
                  <a:lnTo>
                    <a:pt x="221416" y="120753"/>
                  </a:lnTo>
                  <a:lnTo>
                    <a:pt x="201081" y="124248"/>
                  </a:lnTo>
                  <a:lnTo>
                    <a:pt x="138437" y="147215"/>
                  </a:lnTo>
                  <a:lnTo>
                    <a:pt x="84669" y="163752"/>
                  </a:lnTo>
                  <a:lnTo>
                    <a:pt x="47022" y="165893"/>
                  </a:lnTo>
                  <a:lnTo>
                    <a:pt x="24137" y="162247"/>
                  </a:lnTo>
                  <a:lnTo>
                    <a:pt x="15460" y="157298"/>
                  </a:lnTo>
                  <a:lnTo>
                    <a:pt x="2700" y="142439"/>
                  </a:lnTo>
                  <a:lnTo>
                    <a:pt x="0" y="133564"/>
                  </a:lnTo>
                  <a:lnTo>
                    <a:pt x="1788" y="101965"/>
                  </a:lnTo>
                  <a:lnTo>
                    <a:pt x="15992" y="46311"/>
                  </a:lnTo>
                  <a:lnTo>
                    <a:pt x="3320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190549" y="3632331"/>
              <a:ext cx="35764" cy="157929"/>
            </a:xfrm>
            <a:custGeom>
              <a:avLst/>
              <a:gdLst/>
              <a:ahLst/>
              <a:cxnLst/>
              <a:rect l="0" t="0" r="0" b="0"/>
              <a:pathLst>
                <a:path w="35764" h="157929">
                  <a:moveTo>
                    <a:pt x="0" y="0"/>
                  </a:moveTo>
                  <a:lnTo>
                    <a:pt x="15641" y="17981"/>
                  </a:lnTo>
                  <a:lnTo>
                    <a:pt x="34844" y="64153"/>
                  </a:lnTo>
                  <a:lnTo>
                    <a:pt x="35763" y="84664"/>
                  </a:lnTo>
                  <a:lnTo>
                    <a:pt x="26822" y="126429"/>
                  </a:lnTo>
                  <a:lnTo>
                    <a:pt x="10528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498528" y="3263834"/>
              <a:ext cx="180558" cy="339930"/>
            </a:xfrm>
            <a:custGeom>
              <a:avLst/>
              <a:gdLst/>
              <a:ahLst/>
              <a:cxnLst/>
              <a:rect l="0" t="0" r="0" b="0"/>
              <a:pathLst>
                <a:path w="180558" h="339930">
                  <a:moveTo>
                    <a:pt x="144746" y="0"/>
                  </a:moveTo>
                  <a:lnTo>
                    <a:pt x="85154" y="49498"/>
                  </a:lnTo>
                  <a:lnTo>
                    <a:pt x="53119" y="104062"/>
                  </a:lnTo>
                  <a:lnTo>
                    <a:pt x="25619" y="157766"/>
                  </a:lnTo>
                  <a:lnTo>
                    <a:pt x="4854" y="216138"/>
                  </a:lnTo>
                  <a:lnTo>
                    <a:pt x="0" y="269468"/>
                  </a:lnTo>
                  <a:lnTo>
                    <a:pt x="3595" y="292899"/>
                  </a:lnTo>
                  <a:lnTo>
                    <a:pt x="15332" y="311891"/>
                  </a:lnTo>
                  <a:lnTo>
                    <a:pt x="23375" y="320231"/>
                  </a:lnTo>
                  <a:lnTo>
                    <a:pt x="62641" y="337558"/>
                  </a:lnTo>
                  <a:lnTo>
                    <a:pt x="88368" y="339929"/>
                  </a:lnTo>
                  <a:lnTo>
                    <a:pt x="133480" y="331918"/>
                  </a:lnTo>
                  <a:lnTo>
                    <a:pt x="165585" y="316845"/>
                  </a:lnTo>
                  <a:lnTo>
                    <a:pt x="172677" y="308326"/>
                  </a:lnTo>
                  <a:lnTo>
                    <a:pt x="180557" y="286383"/>
                  </a:lnTo>
                  <a:lnTo>
                    <a:pt x="179403" y="253310"/>
                  </a:lnTo>
                  <a:lnTo>
                    <a:pt x="166064" y="221284"/>
                  </a:lnTo>
                  <a:lnTo>
                    <a:pt x="150711" y="206363"/>
                  </a:lnTo>
                  <a:lnTo>
                    <a:pt x="141704" y="200746"/>
                  </a:lnTo>
                  <a:lnTo>
                    <a:pt x="116098" y="197625"/>
                  </a:lnTo>
                  <a:lnTo>
                    <a:pt x="88730" y="201307"/>
                  </a:lnTo>
                  <a:lnTo>
                    <a:pt x="49990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811730" y="3537575"/>
              <a:ext cx="34845" cy="178985"/>
            </a:xfrm>
            <a:custGeom>
              <a:avLst/>
              <a:gdLst/>
              <a:ahLst/>
              <a:cxnLst/>
              <a:rect l="0" t="0" r="0" b="0"/>
              <a:pathLst>
                <a:path w="34845" h="178985">
                  <a:moveTo>
                    <a:pt x="0" y="0"/>
                  </a:moveTo>
                  <a:lnTo>
                    <a:pt x="27511" y="53875"/>
                  </a:lnTo>
                  <a:lnTo>
                    <a:pt x="34844" y="74247"/>
                  </a:lnTo>
                  <a:lnTo>
                    <a:pt x="34371" y="111036"/>
                  </a:lnTo>
                  <a:lnTo>
                    <a:pt x="23619" y="166801"/>
                  </a:lnTo>
                  <a:lnTo>
                    <a:pt x="21057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022300" y="3295419"/>
              <a:ext cx="206777" cy="284271"/>
            </a:xfrm>
            <a:custGeom>
              <a:avLst/>
              <a:gdLst/>
              <a:ahLst/>
              <a:cxnLst/>
              <a:rect l="0" t="0" r="0" b="0"/>
              <a:pathLst>
                <a:path w="206777" h="284271">
                  <a:moveTo>
                    <a:pt x="0" y="0"/>
                  </a:moveTo>
                  <a:lnTo>
                    <a:pt x="58617" y="9065"/>
                  </a:lnTo>
                  <a:lnTo>
                    <a:pt x="113961" y="17475"/>
                  </a:lnTo>
                  <a:lnTo>
                    <a:pt x="176885" y="20349"/>
                  </a:lnTo>
                  <a:lnTo>
                    <a:pt x="191623" y="20585"/>
                  </a:lnTo>
                  <a:lnTo>
                    <a:pt x="200279" y="25422"/>
                  </a:lnTo>
                  <a:lnTo>
                    <a:pt x="204879" y="33326"/>
                  </a:lnTo>
                  <a:lnTo>
                    <a:pt x="206776" y="43274"/>
                  </a:lnTo>
                  <a:lnTo>
                    <a:pt x="202645" y="63687"/>
                  </a:lnTo>
                  <a:lnTo>
                    <a:pt x="175601" y="123117"/>
                  </a:lnTo>
                  <a:lnTo>
                    <a:pt x="149308" y="184150"/>
                  </a:lnTo>
                  <a:lnTo>
                    <a:pt x="123937" y="241449"/>
                  </a:lnTo>
                  <a:lnTo>
                    <a:pt x="105285" y="284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338155" y="3537575"/>
              <a:ext cx="33095" cy="200042"/>
            </a:xfrm>
            <a:custGeom>
              <a:avLst/>
              <a:gdLst/>
              <a:ahLst/>
              <a:cxnLst/>
              <a:rect l="0" t="0" r="0" b="0"/>
              <a:pathLst>
                <a:path w="33095" h="200042">
                  <a:moveTo>
                    <a:pt x="0" y="0"/>
                  </a:moveTo>
                  <a:lnTo>
                    <a:pt x="19129" y="62280"/>
                  </a:lnTo>
                  <a:lnTo>
                    <a:pt x="33094" y="102551"/>
                  </a:lnTo>
                  <a:lnTo>
                    <a:pt x="29111" y="158080"/>
                  </a:lnTo>
                  <a:lnTo>
                    <a:pt x="21057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6549176" y="3309203"/>
              <a:ext cx="189063" cy="280705"/>
            </a:xfrm>
            <a:custGeom>
              <a:avLst/>
              <a:gdLst/>
              <a:ahLst/>
              <a:cxnLst/>
              <a:rect l="0" t="0" r="0" b="0"/>
              <a:pathLst>
                <a:path w="189063" h="280705">
                  <a:moveTo>
                    <a:pt x="189062" y="49387"/>
                  </a:moveTo>
                  <a:lnTo>
                    <a:pt x="153145" y="110498"/>
                  </a:lnTo>
                  <a:lnTo>
                    <a:pt x="124353" y="170519"/>
                  </a:lnTo>
                  <a:lnTo>
                    <a:pt x="96760" y="230805"/>
                  </a:lnTo>
                  <a:lnTo>
                    <a:pt x="92433" y="244032"/>
                  </a:lnTo>
                  <a:lnTo>
                    <a:pt x="91887" y="255189"/>
                  </a:lnTo>
                  <a:lnTo>
                    <a:pt x="97520" y="273826"/>
                  </a:lnTo>
                  <a:lnTo>
                    <a:pt x="103468" y="278562"/>
                  </a:lnTo>
                  <a:lnTo>
                    <a:pt x="110942" y="280549"/>
                  </a:lnTo>
                  <a:lnTo>
                    <a:pt x="119434" y="280704"/>
                  </a:lnTo>
                  <a:lnTo>
                    <a:pt x="135110" y="274637"/>
                  </a:lnTo>
                  <a:lnTo>
                    <a:pt x="164238" y="251678"/>
                  </a:lnTo>
                  <a:lnTo>
                    <a:pt x="179886" y="225919"/>
                  </a:lnTo>
                  <a:lnTo>
                    <a:pt x="181865" y="203105"/>
                  </a:lnTo>
                  <a:lnTo>
                    <a:pt x="173603" y="155920"/>
                  </a:lnTo>
                  <a:lnTo>
                    <a:pt x="168227" y="147315"/>
                  </a:lnTo>
                  <a:lnTo>
                    <a:pt x="152896" y="134635"/>
                  </a:lnTo>
                  <a:lnTo>
                    <a:pt x="95897" y="101702"/>
                  </a:lnTo>
                  <a:lnTo>
                    <a:pt x="41873" y="66892"/>
                  </a:lnTo>
                  <a:lnTo>
                    <a:pt x="12480" y="44695"/>
                  </a:lnTo>
                  <a:lnTo>
                    <a:pt x="227" y="26245"/>
                  </a:lnTo>
                  <a:lnTo>
                    <a:pt x="0" y="18751"/>
                  </a:lnTo>
                  <a:lnTo>
                    <a:pt x="3360" y="12586"/>
                  </a:lnTo>
                  <a:lnTo>
                    <a:pt x="9108" y="7305"/>
                  </a:lnTo>
                  <a:lnTo>
                    <a:pt x="27975" y="1438"/>
                  </a:lnTo>
                  <a:lnTo>
                    <a:pt x="51957" y="0"/>
                  </a:lnTo>
                  <a:lnTo>
                    <a:pt x="113714" y="11674"/>
                  </a:lnTo>
                  <a:lnTo>
                    <a:pt x="146948" y="178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896165" y="3505989"/>
              <a:ext cx="39962" cy="178986"/>
            </a:xfrm>
            <a:custGeom>
              <a:avLst/>
              <a:gdLst/>
              <a:ahLst/>
              <a:cxnLst/>
              <a:rect l="0" t="0" r="0" b="0"/>
              <a:pathLst>
                <a:path w="39962" h="178986">
                  <a:moveTo>
                    <a:pt x="0" y="0"/>
                  </a:moveTo>
                  <a:lnTo>
                    <a:pt x="15641" y="26387"/>
                  </a:lnTo>
                  <a:lnTo>
                    <a:pt x="34845" y="83312"/>
                  </a:lnTo>
                  <a:lnTo>
                    <a:pt x="39961" y="121131"/>
                  </a:lnTo>
                  <a:lnTo>
                    <a:pt x="34918" y="141964"/>
                  </a:lnTo>
                  <a:lnTo>
                    <a:pt x="24878" y="157852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7109528" y="3246113"/>
              <a:ext cx="186722" cy="428333"/>
            </a:xfrm>
            <a:custGeom>
              <a:avLst/>
              <a:gdLst/>
              <a:ahLst/>
              <a:cxnLst/>
              <a:rect l="0" t="0" r="0" b="0"/>
              <a:pathLst>
                <a:path w="186722" h="428333">
                  <a:moveTo>
                    <a:pt x="144606" y="144063"/>
                  </a:moveTo>
                  <a:lnTo>
                    <a:pt x="159261" y="94511"/>
                  </a:lnTo>
                  <a:lnTo>
                    <a:pt x="158177" y="60751"/>
                  </a:lnTo>
                  <a:lnTo>
                    <a:pt x="144858" y="28520"/>
                  </a:lnTo>
                  <a:lnTo>
                    <a:pt x="126391" y="13552"/>
                  </a:lnTo>
                  <a:lnTo>
                    <a:pt x="102586" y="4170"/>
                  </a:lnTo>
                  <a:lnTo>
                    <a:pt x="76407" y="0"/>
                  </a:lnTo>
                  <a:lnTo>
                    <a:pt x="55414" y="4386"/>
                  </a:lnTo>
                  <a:lnTo>
                    <a:pt x="30442" y="20009"/>
                  </a:lnTo>
                  <a:lnTo>
                    <a:pt x="16658" y="33946"/>
                  </a:lnTo>
                  <a:lnTo>
                    <a:pt x="6632" y="51838"/>
                  </a:lnTo>
                  <a:lnTo>
                    <a:pt x="0" y="92820"/>
                  </a:lnTo>
                  <a:lnTo>
                    <a:pt x="9213" y="136419"/>
                  </a:lnTo>
                  <a:lnTo>
                    <a:pt x="23600" y="158603"/>
                  </a:lnTo>
                  <a:lnTo>
                    <a:pt x="32350" y="167794"/>
                  </a:lnTo>
                  <a:lnTo>
                    <a:pt x="54550" y="178007"/>
                  </a:lnTo>
                  <a:lnTo>
                    <a:pt x="80015" y="181376"/>
                  </a:lnTo>
                  <a:lnTo>
                    <a:pt x="106930" y="178974"/>
                  </a:lnTo>
                  <a:lnTo>
                    <a:pt x="128251" y="170887"/>
                  </a:lnTo>
                  <a:lnTo>
                    <a:pt x="161003" y="146632"/>
                  </a:lnTo>
                  <a:lnTo>
                    <a:pt x="177281" y="120647"/>
                  </a:lnTo>
                  <a:lnTo>
                    <a:pt x="179258" y="120264"/>
                  </a:lnTo>
                  <a:lnTo>
                    <a:pt x="176827" y="171272"/>
                  </a:lnTo>
                  <a:lnTo>
                    <a:pt x="176379" y="217116"/>
                  </a:lnTo>
                  <a:lnTo>
                    <a:pt x="176248" y="273333"/>
                  </a:lnTo>
                  <a:lnTo>
                    <a:pt x="181798" y="334444"/>
                  </a:lnTo>
                  <a:lnTo>
                    <a:pt x="185263" y="391415"/>
                  </a:lnTo>
                  <a:lnTo>
                    <a:pt x="186721" y="42833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7" name="Freeform 106"/>
          <p:cNvSpPr/>
          <p:nvPr/>
        </p:nvSpPr>
        <p:spPr>
          <a:xfrm>
            <a:off x="4611782" y="3126971"/>
            <a:ext cx="1323985" cy="673367"/>
          </a:xfrm>
          <a:custGeom>
            <a:avLst/>
            <a:gdLst/>
            <a:ahLst/>
            <a:cxnLst/>
            <a:rect l="0" t="0" r="0" b="0"/>
            <a:pathLst>
              <a:path w="1323985" h="673367">
                <a:moveTo>
                  <a:pt x="599824" y="10521"/>
                </a:moveTo>
                <a:lnTo>
                  <a:pt x="562346" y="2187"/>
                </a:lnTo>
                <a:lnTo>
                  <a:pt x="510922" y="426"/>
                </a:lnTo>
                <a:lnTo>
                  <a:pt x="464038" y="121"/>
                </a:lnTo>
                <a:lnTo>
                  <a:pt x="413102" y="30"/>
                </a:lnTo>
                <a:lnTo>
                  <a:pt x="351894" y="0"/>
                </a:lnTo>
                <a:lnTo>
                  <a:pt x="294743" y="3113"/>
                </a:lnTo>
                <a:lnTo>
                  <a:pt x="238394" y="14647"/>
                </a:lnTo>
                <a:lnTo>
                  <a:pt x="179615" y="34779"/>
                </a:lnTo>
                <a:lnTo>
                  <a:pt x="127334" y="61029"/>
                </a:lnTo>
                <a:lnTo>
                  <a:pt x="65347" y="115373"/>
                </a:lnTo>
                <a:lnTo>
                  <a:pt x="35284" y="149385"/>
                </a:lnTo>
                <a:lnTo>
                  <a:pt x="7378" y="210738"/>
                </a:lnTo>
                <a:lnTo>
                  <a:pt x="1216" y="261116"/>
                </a:lnTo>
                <a:lnTo>
                  <a:pt x="0" y="316128"/>
                </a:lnTo>
                <a:lnTo>
                  <a:pt x="2173" y="342878"/>
                </a:lnTo>
                <a:lnTo>
                  <a:pt x="23437" y="399475"/>
                </a:lnTo>
                <a:lnTo>
                  <a:pt x="59904" y="454129"/>
                </a:lnTo>
                <a:lnTo>
                  <a:pt x="97647" y="494093"/>
                </a:lnTo>
                <a:lnTo>
                  <a:pt x="157907" y="536881"/>
                </a:lnTo>
                <a:lnTo>
                  <a:pt x="211476" y="564797"/>
                </a:lnTo>
                <a:lnTo>
                  <a:pt x="263844" y="587117"/>
                </a:lnTo>
                <a:lnTo>
                  <a:pt x="325989" y="606810"/>
                </a:lnTo>
                <a:lnTo>
                  <a:pt x="379400" y="624229"/>
                </a:lnTo>
                <a:lnTo>
                  <a:pt x="440600" y="644264"/>
                </a:lnTo>
                <a:lnTo>
                  <a:pt x="497274" y="655831"/>
                </a:lnTo>
                <a:lnTo>
                  <a:pt x="547342" y="661079"/>
                </a:lnTo>
                <a:lnTo>
                  <a:pt x="606182" y="664021"/>
                </a:lnTo>
                <a:lnTo>
                  <a:pt x="662865" y="671535"/>
                </a:lnTo>
                <a:lnTo>
                  <a:pt x="719121" y="673366"/>
                </a:lnTo>
                <a:lnTo>
                  <a:pt x="776464" y="672557"/>
                </a:lnTo>
                <a:lnTo>
                  <a:pt x="839783" y="665465"/>
                </a:lnTo>
                <a:lnTo>
                  <a:pt x="897697" y="663718"/>
                </a:lnTo>
                <a:lnTo>
                  <a:pt x="954198" y="662203"/>
                </a:lnTo>
                <a:lnTo>
                  <a:pt x="1010419" y="654971"/>
                </a:lnTo>
                <a:lnTo>
                  <a:pt x="1060995" y="647607"/>
                </a:lnTo>
                <a:lnTo>
                  <a:pt x="1123779" y="623153"/>
                </a:lnTo>
                <a:lnTo>
                  <a:pt x="1185802" y="602717"/>
                </a:lnTo>
                <a:lnTo>
                  <a:pt x="1218763" y="583600"/>
                </a:lnTo>
                <a:lnTo>
                  <a:pt x="1281645" y="523872"/>
                </a:lnTo>
                <a:lnTo>
                  <a:pt x="1301364" y="494077"/>
                </a:lnTo>
                <a:lnTo>
                  <a:pt x="1318507" y="452569"/>
                </a:lnTo>
                <a:lnTo>
                  <a:pt x="1323984" y="409910"/>
                </a:lnTo>
                <a:lnTo>
                  <a:pt x="1317429" y="352668"/>
                </a:lnTo>
                <a:lnTo>
                  <a:pt x="1301750" y="306353"/>
                </a:lnTo>
                <a:lnTo>
                  <a:pt x="1270880" y="263409"/>
                </a:lnTo>
                <a:lnTo>
                  <a:pt x="1215823" y="205641"/>
                </a:lnTo>
                <a:lnTo>
                  <a:pt x="1159347" y="163511"/>
                </a:lnTo>
                <a:lnTo>
                  <a:pt x="1104841" y="139397"/>
                </a:lnTo>
                <a:lnTo>
                  <a:pt x="1054915" y="119026"/>
                </a:lnTo>
                <a:lnTo>
                  <a:pt x="1002454" y="99588"/>
                </a:lnTo>
                <a:lnTo>
                  <a:pt x="947600" y="80886"/>
                </a:lnTo>
                <a:lnTo>
                  <a:pt x="891546" y="63186"/>
                </a:lnTo>
                <a:lnTo>
                  <a:pt x="842238" y="52642"/>
                </a:lnTo>
                <a:lnTo>
                  <a:pt x="785124" y="45228"/>
                </a:lnTo>
                <a:lnTo>
                  <a:pt x="729207" y="39912"/>
                </a:lnTo>
                <a:lnTo>
                  <a:pt x="670135" y="37167"/>
                </a:lnTo>
                <a:lnTo>
                  <a:pt x="608254" y="41131"/>
                </a:lnTo>
                <a:lnTo>
                  <a:pt x="550969" y="41914"/>
                </a:lnTo>
                <a:lnTo>
                  <a:pt x="494594" y="45188"/>
                </a:lnTo>
                <a:lnTo>
                  <a:pt x="431368" y="52635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4" name="Group 123"/>
          <p:cNvGrpSpPr/>
          <p:nvPr/>
        </p:nvGrpSpPr>
        <p:grpSpPr>
          <a:xfrm>
            <a:off x="1351040" y="4032414"/>
            <a:ext cx="3446479" cy="809193"/>
            <a:chOff x="1351040" y="4032414"/>
            <a:chExt cx="3446479" cy="809193"/>
          </a:xfrm>
        </p:grpSpPr>
        <p:sp>
          <p:nvSpPr>
            <p:cNvPr id="108" name="Freeform 107"/>
            <p:cNvSpPr/>
            <p:nvPr/>
          </p:nvSpPr>
          <p:spPr>
            <a:xfrm>
              <a:off x="1486713" y="4032414"/>
              <a:ext cx="60977" cy="305328"/>
            </a:xfrm>
            <a:custGeom>
              <a:avLst/>
              <a:gdLst/>
              <a:ahLst/>
              <a:cxnLst/>
              <a:rect l="0" t="0" r="0" b="0"/>
              <a:pathLst>
                <a:path w="60977" h="305328">
                  <a:moveTo>
                    <a:pt x="8333" y="0"/>
                  </a:moveTo>
                  <a:lnTo>
                    <a:pt x="0" y="37478"/>
                  </a:lnTo>
                  <a:lnTo>
                    <a:pt x="3827" y="94491"/>
                  </a:lnTo>
                  <a:lnTo>
                    <a:pt x="15849" y="147607"/>
                  </a:lnTo>
                  <a:lnTo>
                    <a:pt x="26028" y="195164"/>
                  </a:lnTo>
                  <a:lnTo>
                    <a:pt x="39948" y="257397"/>
                  </a:lnTo>
                  <a:lnTo>
                    <a:pt x="50456" y="286836"/>
                  </a:lnTo>
                  <a:lnTo>
                    <a:pt x="60976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1351040" y="4127171"/>
              <a:ext cx="186121" cy="140193"/>
            </a:xfrm>
            <a:custGeom>
              <a:avLst/>
              <a:gdLst/>
              <a:ahLst/>
              <a:cxnLst/>
              <a:rect l="0" t="0" r="0" b="0"/>
              <a:pathLst>
                <a:path w="186121" h="140193">
                  <a:moveTo>
                    <a:pt x="186120" y="42114"/>
                  </a:moveTo>
                  <a:lnTo>
                    <a:pt x="162074" y="60095"/>
                  </a:lnTo>
                  <a:lnTo>
                    <a:pt x="117146" y="108062"/>
                  </a:lnTo>
                  <a:lnTo>
                    <a:pt x="60631" y="138203"/>
                  </a:lnTo>
                  <a:lnTo>
                    <a:pt x="39100" y="140192"/>
                  </a:lnTo>
                  <a:lnTo>
                    <a:pt x="28445" y="139085"/>
                  </a:lnTo>
                  <a:lnTo>
                    <a:pt x="20172" y="134837"/>
                  </a:lnTo>
                  <a:lnTo>
                    <a:pt x="7860" y="120759"/>
                  </a:lnTo>
                  <a:lnTo>
                    <a:pt x="1609" y="99684"/>
                  </a:lnTo>
                  <a:lnTo>
                    <a:pt x="0" y="74719"/>
                  </a:lnTo>
                  <a:lnTo>
                    <a:pt x="8499" y="26804"/>
                  </a:lnTo>
                  <a:lnTo>
                    <a:pt x="1766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1747730" y="4148228"/>
              <a:ext cx="42115" cy="157928"/>
            </a:xfrm>
            <a:custGeom>
              <a:avLst/>
              <a:gdLst/>
              <a:ahLst/>
              <a:cxnLst/>
              <a:rect l="0" t="0" r="0" b="0"/>
              <a:pathLst>
                <a:path w="42115" h="157928">
                  <a:moveTo>
                    <a:pt x="0" y="0"/>
                  </a:moveTo>
                  <a:lnTo>
                    <a:pt x="15641" y="26386"/>
                  </a:lnTo>
                  <a:lnTo>
                    <a:pt x="26341" y="62280"/>
                  </a:lnTo>
                  <a:lnTo>
                    <a:pt x="36484" y="124607"/>
                  </a:lnTo>
                  <a:lnTo>
                    <a:pt x="42114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1726673" y="4242984"/>
              <a:ext cx="136872" cy="10530"/>
            </a:xfrm>
            <a:custGeom>
              <a:avLst/>
              <a:gdLst/>
              <a:ahLst/>
              <a:cxnLst/>
              <a:rect l="0" t="0" r="0" b="0"/>
              <a:pathLst>
                <a:path w="136872" h="10530">
                  <a:moveTo>
                    <a:pt x="136871" y="0"/>
                  </a:moveTo>
                  <a:lnTo>
                    <a:pt x="94179" y="3120"/>
                  </a:lnTo>
                  <a:lnTo>
                    <a:pt x="35972" y="955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1991029" y="4085057"/>
              <a:ext cx="171176" cy="287208"/>
            </a:xfrm>
            <a:custGeom>
              <a:avLst/>
              <a:gdLst/>
              <a:ahLst/>
              <a:cxnLst/>
              <a:rect l="0" t="0" r="0" b="0"/>
              <a:pathLst>
                <a:path w="171176" h="287208">
                  <a:moveTo>
                    <a:pt x="72556" y="0"/>
                  </a:moveTo>
                  <a:lnTo>
                    <a:pt x="55788" y="11178"/>
                  </a:lnTo>
                  <a:lnTo>
                    <a:pt x="44437" y="26025"/>
                  </a:lnTo>
                  <a:lnTo>
                    <a:pt x="11885" y="87783"/>
                  </a:lnTo>
                  <a:lnTo>
                    <a:pt x="2717" y="130515"/>
                  </a:lnTo>
                  <a:lnTo>
                    <a:pt x="0" y="180221"/>
                  </a:lnTo>
                  <a:lnTo>
                    <a:pt x="4672" y="238240"/>
                  </a:lnTo>
                  <a:lnTo>
                    <a:pt x="13529" y="258353"/>
                  </a:lnTo>
                  <a:lnTo>
                    <a:pt x="19167" y="266992"/>
                  </a:lnTo>
                  <a:lnTo>
                    <a:pt x="34790" y="279710"/>
                  </a:lnTo>
                  <a:lnTo>
                    <a:pt x="43869" y="284739"/>
                  </a:lnTo>
                  <a:lnTo>
                    <a:pt x="63316" y="287207"/>
                  </a:lnTo>
                  <a:lnTo>
                    <a:pt x="104396" y="279261"/>
                  </a:lnTo>
                  <a:lnTo>
                    <a:pt x="135802" y="264198"/>
                  </a:lnTo>
                  <a:lnTo>
                    <a:pt x="150579" y="248442"/>
                  </a:lnTo>
                  <a:lnTo>
                    <a:pt x="165474" y="216722"/>
                  </a:lnTo>
                  <a:lnTo>
                    <a:pt x="171175" y="192247"/>
                  </a:lnTo>
                  <a:lnTo>
                    <a:pt x="169809" y="169671"/>
                  </a:lnTo>
                  <a:lnTo>
                    <a:pt x="165467" y="161077"/>
                  </a:lnTo>
                  <a:lnTo>
                    <a:pt x="151285" y="148409"/>
                  </a:lnTo>
                  <a:lnTo>
                    <a:pt x="130163" y="141998"/>
                  </a:lnTo>
                  <a:lnTo>
                    <a:pt x="117980" y="140289"/>
                  </a:lnTo>
                  <a:lnTo>
                    <a:pt x="98204" y="144629"/>
                  </a:lnTo>
                  <a:lnTo>
                    <a:pt x="83955" y="153187"/>
                  </a:lnTo>
                  <a:lnTo>
                    <a:pt x="72556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1495046" y="4422944"/>
              <a:ext cx="863338" cy="51668"/>
            </a:xfrm>
            <a:custGeom>
              <a:avLst/>
              <a:gdLst/>
              <a:ahLst/>
              <a:cxnLst/>
              <a:rect l="0" t="0" r="0" b="0"/>
              <a:pathLst>
                <a:path w="863338" h="51668">
                  <a:moveTo>
                    <a:pt x="863337" y="9553"/>
                  </a:moveTo>
                  <a:lnTo>
                    <a:pt x="804720" y="3964"/>
                  </a:lnTo>
                  <a:lnTo>
                    <a:pt x="750546" y="0"/>
                  </a:lnTo>
                  <a:lnTo>
                    <a:pt x="694785" y="2337"/>
                  </a:lnTo>
                  <a:lnTo>
                    <a:pt x="638710" y="8128"/>
                  </a:lnTo>
                  <a:lnTo>
                    <a:pt x="591020" y="9131"/>
                  </a:lnTo>
                  <a:lnTo>
                    <a:pt x="534256" y="9428"/>
                  </a:lnTo>
                  <a:lnTo>
                    <a:pt x="472983" y="9516"/>
                  </a:lnTo>
                  <a:lnTo>
                    <a:pt x="415964" y="9542"/>
                  </a:lnTo>
                  <a:lnTo>
                    <a:pt x="357597" y="16786"/>
                  </a:lnTo>
                  <a:lnTo>
                    <a:pt x="302097" y="20275"/>
                  </a:lnTo>
                  <a:lnTo>
                    <a:pt x="241198" y="27028"/>
                  </a:lnTo>
                  <a:lnTo>
                    <a:pt x="179871" y="30719"/>
                  </a:lnTo>
                  <a:lnTo>
                    <a:pt x="125305" y="37531"/>
                  </a:lnTo>
                  <a:lnTo>
                    <a:pt x="76642" y="41240"/>
                  </a:lnTo>
                  <a:lnTo>
                    <a:pt x="17219" y="49261"/>
                  </a:lnTo>
                  <a:lnTo>
                    <a:pt x="0" y="516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1921624" y="4565946"/>
              <a:ext cx="184076" cy="275661"/>
            </a:xfrm>
            <a:custGeom>
              <a:avLst/>
              <a:gdLst/>
              <a:ahLst/>
              <a:cxnLst/>
              <a:rect l="0" t="0" r="0" b="0"/>
              <a:pathLst>
                <a:path w="184076" h="275661">
                  <a:moveTo>
                    <a:pt x="15619" y="13950"/>
                  </a:moveTo>
                  <a:lnTo>
                    <a:pt x="0" y="60806"/>
                  </a:lnTo>
                  <a:lnTo>
                    <a:pt x="2049" y="54662"/>
                  </a:lnTo>
                  <a:lnTo>
                    <a:pt x="34132" y="17028"/>
                  </a:lnTo>
                  <a:lnTo>
                    <a:pt x="60099" y="1864"/>
                  </a:lnTo>
                  <a:lnTo>
                    <a:pt x="79842" y="0"/>
                  </a:lnTo>
                  <a:lnTo>
                    <a:pt x="99144" y="4240"/>
                  </a:lnTo>
                  <a:lnTo>
                    <a:pt x="130601" y="26027"/>
                  </a:lnTo>
                  <a:lnTo>
                    <a:pt x="143931" y="40375"/>
                  </a:lnTo>
                  <a:lnTo>
                    <a:pt x="158013" y="70522"/>
                  </a:lnTo>
                  <a:lnTo>
                    <a:pt x="170132" y="128807"/>
                  </a:lnTo>
                  <a:lnTo>
                    <a:pt x="172872" y="191316"/>
                  </a:lnTo>
                  <a:lnTo>
                    <a:pt x="167008" y="216002"/>
                  </a:lnTo>
                  <a:lnTo>
                    <a:pt x="150552" y="243053"/>
                  </a:lnTo>
                  <a:lnTo>
                    <a:pt x="135251" y="258493"/>
                  </a:lnTo>
                  <a:lnTo>
                    <a:pt x="112852" y="273154"/>
                  </a:lnTo>
                  <a:lnTo>
                    <a:pt x="101499" y="275660"/>
                  </a:lnTo>
                  <a:lnTo>
                    <a:pt x="79524" y="272205"/>
                  </a:lnTo>
                  <a:lnTo>
                    <a:pt x="47422" y="257106"/>
                  </a:lnTo>
                  <a:lnTo>
                    <a:pt x="32483" y="241343"/>
                  </a:lnTo>
                  <a:lnTo>
                    <a:pt x="26862" y="232225"/>
                  </a:lnTo>
                  <a:lnTo>
                    <a:pt x="25454" y="223808"/>
                  </a:lnTo>
                  <a:lnTo>
                    <a:pt x="26855" y="215856"/>
                  </a:lnTo>
                  <a:lnTo>
                    <a:pt x="30129" y="208216"/>
                  </a:lnTo>
                  <a:lnTo>
                    <a:pt x="51504" y="186284"/>
                  </a:lnTo>
                  <a:lnTo>
                    <a:pt x="76411" y="178280"/>
                  </a:lnTo>
                  <a:lnTo>
                    <a:pt x="123319" y="173775"/>
                  </a:lnTo>
                  <a:lnTo>
                    <a:pt x="161784" y="175559"/>
                  </a:lnTo>
                  <a:lnTo>
                    <a:pt x="184075" y="1824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2579481" y="4379855"/>
              <a:ext cx="94758" cy="10529"/>
            </a:xfrm>
            <a:custGeom>
              <a:avLst/>
              <a:gdLst/>
              <a:ahLst/>
              <a:cxnLst/>
              <a:rect l="0" t="0" r="0" b="0"/>
              <a:pathLst>
                <a:path w="94758" h="10529">
                  <a:moveTo>
                    <a:pt x="94757" y="0"/>
                  </a:moveTo>
                  <a:lnTo>
                    <a:pt x="57279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2590010" y="4474611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0"/>
                  </a:moveTo>
                  <a:lnTo>
                    <a:pt x="115236" y="3120"/>
                  </a:lnTo>
                  <a:lnTo>
                    <a:pt x="62407" y="90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3084850" y="4106114"/>
              <a:ext cx="10529" cy="252685"/>
            </a:xfrm>
            <a:custGeom>
              <a:avLst/>
              <a:gdLst/>
              <a:ahLst/>
              <a:cxnLst/>
              <a:rect l="0" t="0" r="0" b="0"/>
              <a:pathLst>
                <a:path w="10529" h="252685">
                  <a:moveTo>
                    <a:pt x="10528" y="0"/>
                  </a:moveTo>
                  <a:lnTo>
                    <a:pt x="2195" y="60383"/>
                  </a:lnTo>
                  <a:lnTo>
                    <a:pt x="3770" y="111868"/>
                  </a:lnTo>
                  <a:lnTo>
                    <a:pt x="8525" y="159878"/>
                  </a:lnTo>
                  <a:lnTo>
                    <a:pt x="4543" y="222913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3235219" y="4116642"/>
              <a:ext cx="210437" cy="253543"/>
            </a:xfrm>
            <a:custGeom>
              <a:avLst/>
              <a:gdLst/>
              <a:ahLst/>
              <a:cxnLst/>
              <a:rect l="0" t="0" r="0" b="0"/>
              <a:pathLst>
                <a:path w="210437" h="253543">
                  <a:moveTo>
                    <a:pt x="81257" y="0"/>
                  </a:moveTo>
                  <a:lnTo>
                    <a:pt x="57211" y="9575"/>
                  </a:lnTo>
                  <a:lnTo>
                    <a:pt x="35788" y="27534"/>
                  </a:lnTo>
                  <a:lnTo>
                    <a:pt x="15793" y="55732"/>
                  </a:lnTo>
                  <a:lnTo>
                    <a:pt x="3109" y="94372"/>
                  </a:lnTo>
                  <a:lnTo>
                    <a:pt x="0" y="140006"/>
                  </a:lnTo>
                  <a:lnTo>
                    <a:pt x="7138" y="176794"/>
                  </a:lnTo>
                  <a:lnTo>
                    <a:pt x="29919" y="217546"/>
                  </a:lnTo>
                  <a:lnTo>
                    <a:pt x="45572" y="233558"/>
                  </a:lnTo>
                  <a:lnTo>
                    <a:pt x="68127" y="248473"/>
                  </a:lnTo>
                  <a:lnTo>
                    <a:pt x="90629" y="253542"/>
                  </a:lnTo>
                  <a:lnTo>
                    <a:pt x="112329" y="250726"/>
                  </a:lnTo>
                  <a:lnTo>
                    <a:pt x="143106" y="235986"/>
                  </a:lnTo>
                  <a:lnTo>
                    <a:pt x="182397" y="203201"/>
                  </a:lnTo>
                  <a:lnTo>
                    <a:pt x="198312" y="176801"/>
                  </a:lnTo>
                  <a:lnTo>
                    <a:pt x="210436" y="146752"/>
                  </a:lnTo>
                  <a:lnTo>
                    <a:pt x="210260" y="110033"/>
                  </a:lnTo>
                  <a:lnTo>
                    <a:pt x="202543" y="89458"/>
                  </a:lnTo>
                  <a:lnTo>
                    <a:pt x="178524" y="57185"/>
                  </a:lnTo>
                  <a:lnTo>
                    <a:pt x="144428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3084849" y="4436517"/>
              <a:ext cx="505369" cy="27566"/>
            </a:xfrm>
            <a:custGeom>
              <a:avLst/>
              <a:gdLst/>
              <a:ahLst/>
              <a:cxnLst/>
              <a:rect l="0" t="0" r="0" b="0"/>
              <a:pathLst>
                <a:path w="505369" h="27566">
                  <a:moveTo>
                    <a:pt x="505368" y="27565"/>
                  </a:moveTo>
                  <a:lnTo>
                    <a:pt x="452341" y="12911"/>
                  </a:lnTo>
                  <a:lnTo>
                    <a:pt x="402130" y="538"/>
                  </a:lnTo>
                  <a:lnTo>
                    <a:pt x="347152" y="0"/>
                  </a:lnTo>
                  <a:lnTo>
                    <a:pt x="285642" y="5223"/>
                  </a:lnTo>
                  <a:lnTo>
                    <a:pt x="234504" y="11717"/>
                  </a:lnTo>
                  <a:lnTo>
                    <a:pt x="172057" y="15986"/>
                  </a:lnTo>
                  <a:lnTo>
                    <a:pt x="122990" y="16725"/>
                  </a:lnTo>
                  <a:lnTo>
                    <a:pt x="60776" y="16975"/>
                  </a:lnTo>
                  <a:lnTo>
                    <a:pt x="0" y="170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3305948" y="4600242"/>
              <a:ext cx="231628" cy="207843"/>
            </a:xfrm>
            <a:custGeom>
              <a:avLst/>
              <a:gdLst/>
              <a:ahLst/>
              <a:cxnLst/>
              <a:rect l="0" t="0" r="0" b="0"/>
              <a:pathLst>
                <a:path w="231628" h="207843">
                  <a:moveTo>
                    <a:pt x="0" y="42825"/>
                  </a:moveTo>
                  <a:lnTo>
                    <a:pt x="5589" y="26058"/>
                  </a:lnTo>
                  <a:lnTo>
                    <a:pt x="17692" y="11586"/>
                  </a:lnTo>
                  <a:lnTo>
                    <a:pt x="25832" y="4452"/>
                  </a:lnTo>
                  <a:lnTo>
                    <a:pt x="35939" y="865"/>
                  </a:lnTo>
                  <a:lnTo>
                    <a:pt x="59646" y="0"/>
                  </a:lnTo>
                  <a:lnTo>
                    <a:pt x="82662" y="9754"/>
                  </a:lnTo>
                  <a:lnTo>
                    <a:pt x="112230" y="34976"/>
                  </a:lnTo>
                  <a:lnTo>
                    <a:pt x="132689" y="64676"/>
                  </a:lnTo>
                  <a:lnTo>
                    <a:pt x="150082" y="106153"/>
                  </a:lnTo>
                  <a:lnTo>
                    <a:pt x="155603" y="143217"/>
                  </a:lnTo>
                  <a:lnTo>
                    <a:pt x="151649" y="178246"/>
                  </a:lnTo>
                  <a:lnTo>
                    <a:pt x="146723" y="186918"/>
                  </a:lnTo>
                  <a:lnTo>
                    <a:pt x="131891" y="199673"/>
                  </a:lnTo>
                  <a:lnTo>
                    <a:pt x="110481" y="206122"/>
                  </a:lnTo>
                  <a:lnTo>
                    <a:pt x="98220" y="207842"/>
                  </a:lnTo>
                  <a:lnTo>
                    <a:pt x="75239" y="203513"/>
                  </a:lnTo>
                  <a:lnTo>
                    <a:pt x="45690" y="187923"/>
                  </a:lnTo>
                  <a:lnTo>
                    <a:pt x="37479" y="181671"/>
                  </a:lnTo>
                  <a:lnTo>
                    <a:pt x="34345" y="175163"/>
                  </a:lnTo>
                  <a:lnTo>
                    <a:pt x="34594" y="168485"/>
                  </a:lnTo>
                  <a:lnTo>
                    <a:pt x="37101" y="161693"/>
                  </a:lnTo>
                  <a:lnTo>
                    <a:pt x="49244" y="151028"/>
                  </a:lnTo>
                  <a:lnTo>
                    <a:pt x="57396" y="146546"/>
                  </a:lnTo>
                  <a:lnTo>
                    <a:pt x="82051" y="144685"/>
                  </a:lnTo>
                  <a:lnTo>
                    <a:pt x="134360" y="153023"/>
                  </a:lnTo>
                  <a:lnTo>
                    <a:pt x="192302" y="169352"/>
                  </a:lnTo>
                  <a:lnTo>
                    <a:pt x="231627" y="1796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3821844" y="4421969"/>
              <a:ext cx="147400" cy="42114"/>
            </a:xfrm>
            <a:custGeom>
              <a:avLst/>
              <a:gdLst/>
              <a:ahLst/>
              <a:cxnLst/>
              <a:rect l="0" t="0" r="0" b="0"/>
              <a:pathLst>
                <a:path w="147400" h="42114">
                  <a:moveTo>
                    <a:pt x="147399" y="0"/>
                  </a:moveTo>
                  <a:lnTo>
                    <a:pt x="83971" y="17958"/>
                  </a:lnTo>
                  <a:lnTo>
                    <a:pt x="23374" y="37470"/>
                  </a:lnTo>
                  <a:lnTo>
                    <a:pt x="0" y="421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3885015" y="4453554"/>
              <a:ext cx="157929" cy="84229"/>
            </a:xfrm>
            <a:custGeom>
              <a:avLst/>
              <a:gdLst/>
              <a:ahLst/>
              <a:cxnLst/>
              <a:rect l="0" t="0" r="0" b="0"/>
              <a:pathLst>
                <a:path w="157929" h="84229">
                  <a:moveTo>
                    <a:pt x="157928" y="0"/>
                  </a:moveTo>
                  <a:lnTo>
                    <a:pt x="104053" y="27512"/>
                  </a:lnTo>
                  <a:lnTo>
                    <a:pt x="43176" y="50253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4423949" y="4265938"/>
              <a:ext cx="373570" cy="416529"/>
            </a:xfrm>
            <a:custGeom>
              <a:avLst/>
              <a:gdLst/>
              <a:ahLst/>
              <a:cxnLst/>
              <a:rect l="0" t="0" r="0" b="0"/>
              <a:pathLst>
                <a:path w="373570" h="416529">
                  <a:moveTo>
                    <a:pt x="219118" y="19160"/>
                  </a:moveTo>
                  <a:lnTo>
                    <a:pt x="160501" y="19160"/>
                  </a:lnTo>
                  <a:lnTo>
                    <a:pt x="103904" y="7707"/>
                  </a:lnTo>
                  <a:lnTo>
                    <a:pt x="55720" y="0"/>
                  </a:lnTo>
                  <a:lnTo>
                    <a:pt x="20575" y="4254"/>
                  </a:lnTo>
                  <a:lnTo>
                    <a:pt x="13057" y="10393"/>
                  </a:lnTo>
                  <a:lnTo>
                    <a:pt x="4703" y="29692"/>
                  </a:lnTo>
                  <a:lnTo>
                    <a:pt x="0" y="66864"/>
                  </a:lnTo>
                  <a:lnTo>
                    <a:pt x="9733" y="123795"/>
                  </a:lnTo>
                  <a:lnTo>
                    <a:pt x="12848" y="134540"/>
                  </a:lnTo>
                  <a:lnTo>
                    <a:pt x="18434" y="140534"/>
                  </a:lnTo>
                  <a:lnTo>
                    <a:pt x="25667" y="143360"/>
                  </a:lnTo>
                  <a:lnTo>
                    <a:pt x="43063" y="143380"/>
                  </a:lnTo>
                  <a:lnTo>
                    <a:pt x="98751" y="130723"/>
                  </a:lnTo>
                  <a:lnTo>
                    <a:pt x="158467" y="116939"/>
                  </a:lnTo>
                  <a:lnTo>
                    <a:pt x="198807" y="117932"/>
                  </a:lnTo>
                  <a:lnTo>
                    <a:pt x="225299" y="123890"/>
                  </a:lnTo>
                  <a:lnTo>
                    <a:pt x="281717" y="147783"/>
                  </a:lnTo>
                  <a:lnTo>
                    <a:pt x="313705" y="164765"/>
                  </a:lnTo>
                  <a:lnTo>
                    <a:pt x="339821" y="190204"/>
                  </a:lnTo>
                  <a:lnTo>
                    <a:pt x="365312" y="240600"/>
                  </a:lnTo>
                  <a:lnTo>
                    <a:pt x="373569" y="275065"/>
                  </a:lnTo>
                  <a:lnTo>
                    <a:pt x="372896" y="311793"/>
                  </a:lnTo>
                  <a:lnTo>
                    <a:pt x="367012" y="332883"/>
                  </a:lnTo>
                  <a:lnTo>
                    <a:pt x="344171" y="365486"/>
                  </a:lnTo>
                  <a:lnTo>
                    <a:pt x="328510" y="380143"/>
                  </a:lnTo>
                  <a:lnTo>
                    <a:pt x="272532" y="410079"/>
                  </a:lnTo>
                  <a:lnTo>
                    <a:pt x="229225" y="416528"/>
                  </a:lnTo>
                  <a:lnTo>
                    <a:pt x="184938" y="412849"/>
                  </a:lnTo>
                  <a:lnTo>
                    <a:pt x="125407" y="389473"/>
                  </a:lnTo>
                  <a:lnTo>
                    <a:pt x="67521" y="366760"/>
                  </a:lnTo>
                  <a:lnTo>
                    <a:pt x="50662" y="3560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7" name="Group 136"/>
          <p:cNvGrpSpPr/>
          <p:nvPr/>
        </p:nvGrpSpPr>
        <p:grpSpPr>
          <a:xfrm>
            <a:off x="5315482" y="3990487"/>
            <a:ext cx="2683487" cy="1199918"/>
            <a:chOff x="5315482" y="3990487"/>
            <a:chExt cx="2683487" cy="1199918"/>
          </a:xfrm>
        </p:grpSpPr>
        <p:sp>
          <p:nvSpPr>
            <p:cNvPr id="125" name="Freeform 124"/>
            <p:cNvSpPr/>
            <p:nvPr/>
          </p:nvSpPr>
          <p:spPr>
            <a:xfrm>
              <a:off x="5738031" y="4683024"/>
              <a:ext cx="305327" cy="454883"/>
            </a:xfrm>
            <a:custGeom>
              <a:avLst/>
              <a:gdLst/>
              <a:ahLst/>
              <a:cxnLst/>
              <a:rect l="0" t="0" r="0" b="0"/>
              <a:pathLst>
                <a:path w="305327" h="454883">
                  <a:moveTo>
                    <a:pt x="0" y="454882"/>
                  </a:moveTo>
                  <a:lnTo>
                    <a:pt x="3119" y="400738"/>
                  </a:lnTo>
                  <a:lnTo>
                    <a:pt x="9065" y="345791"/>
                  </a:lnTo>
                  <a:lnTo>
                    <a:pt x="18645" y="289877"/>
                  </a:lnTo>
                  <a:lnTo>
                    <a:pt x="28682" y="230653"/>
                  </a:lnTo>
                  <a:lnTo>
                    <a:pt x="36601" y="168565"/>
                  </a:lnTo>
                  <a:lnTo>
                    <a:pt x="40481" y="125423"/>
                  </a:lnTo>
                  <a:lnTo>
                    <a:pt x="43364" y="119429"/>
                  </a:lnTo>
                  <a:lnTo>
                    <a:pt x="47627" y="118943"/>
                  </a:lnTo>
                  <a:lnTo>
                    <a:pt x="52808" y="122128"/>
                  </a:lnTo>
                  <a:lnTo>
                    <a:pt x="99651" y="181979"/>
                  </a:lnTo>
                  <a:lnTo>
                    <a:pt x="117989" y="192432"/>
                  </a:lnTo>
                  <a:lnTo>
                    <a:pt x="126622" y="192178"/>
                  </a:lnTo>
                  <a:lnTo>
                    <a:pt x="134717" y="188499"/>
                  </a:lnTo>
                  <a:lnTo>
                    <a:pt x="149951" y="173883"/>
                  </a:lnTo>
                  <a:lnTo>
                    <a:pt x="170512" y="138177"/>
                  </a:lnTo>
                  <a:lnTo>
                    <a:pt x="188532" y="80541"/>
                  </a:lnTo>
                  <a:lnTo>
                    <a:pt x="206931" y="23831"/>
                  </a:lnTo>
                  <a:lnTo>
                    <a:pt x="214021" y="2431"/>
                  </a:lnTo>
                  <a:lnTo>
                    <a:pt x="217550" y="0"/>
                  </a:lnTo>
                  <a:lnTo>
                    <a:pt x="221073" y="3059"/>
                  </a:lnTo>
                  <a:lnTo>
                    <a:pt x="245878" y="55351"/>
                  </a:lnTo>
                  <a:lnTo>
                    <a:pt x="258726" y="103836"/>
                  </a:lnTo>
                  <a:lnTo>
                    <a:pt x="268772" y="162136"/>
                  </a:lnTo>
                  <a:lnTo>
                    <a:pt x="273438" y="220354"/>
                  </a:lnTo>
                  <a:lnTo>
                    <a:pt x="281783" y="279484"/>
                  </a:lnTo>
                  <a:lnTo>
                    <a:pt x="289368" y="341207"/>
                  </a:lnTo>
                  <a:lnTo>
                    <a:pt x="305326" y="3811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6064414" y="4779586"/>
              <a:ext cx="148130" cy="221451"/>
            </a:xfrm>
            <a:custGeom>
              <a:avLst/>
              <a:gdLst/>
              <a:ahLst/>
              <a:cxnLst/>
              <a:rect l="0" t="0" r="0" b="0"/>
              <a:pathLst>
                <a:path w="148130" h="221451">
                  <a:moveTo>
                    <a:pt x="0" y="147750"/>
                  </a:moveTo>
                  <a:lnTo>
                    <a:pt x="53875" y="120239"/>
                  </a:lnTo>
                  <a:lnTo>
                    <a:pt x="83424" y="108143"/>
                  </a:lnTo>
                  <a:lnTo>
                    <a:pt x="143721" y="56328"/>
                  </a:lnTo>
                  <a:lnTo>
                    <a:pt x="147287" y="48197"/>
                  </a:lnTo>
                  <a:lnTo>
                    <a:pt x="148129" y="29805"/>
                  </a:lnTo>
                  <a:lnTo>
                    <a:pt x="141485" y="13052"/>
                  </a:lnTo>
                  <a:lnTo>
                    <a:pt x="136437" y="5309"/>
                  </a:lnTo>
                  <a:lnTo>
                    <a:pt x="128393" y="1317"/>
                  </a:lnTo>
                  <a:lnTo>
                    <a:pt x="106977" y="0"/>
                  </a:lnTo>
                  <a:lnTo>
                    <a:pt x="88099" y="6435"/>
                  </a:lnTo>
                  <a:lnTo>
                    <a:pt x="56917" y="29629"/>
                  </a:lnTo>
                  <a:lnTo>
                    <a:pt x="40911" y="55430"/>
                  </a:lnTo>
                  <a:lnTo>
                    <a:pt x="26192" y="96759"/>
                  </a:lnTo>
                  <a:lnTo>
                    <a:pt x="23748" y="134072"/>
                  </a:lnTo>
                  <a:lnTo>
                    <a:pt x="31084" y="167874"/>
                  </a:lnTo>
                  <a:lnTo>
                    <a:pt x="41501" y="189449"/>
                  </a:lnTo>
                  <a:lnTo>
                    <a:pt x="57049" y="204498"/>
                  </a:lnTo>
                  <a:lnTo>
                    <a:pt x="76828" y="213916"/>
                  </a:lnTo>
                  <a:lnTo>
                    <a:pt x="136871" y="2214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6247718" y="4505193"/>
              <a:ext cx="195723" cy="442225"/>
            </a:xfrm>
            <a:custGeom>
              <a:avLst/>
              <a:gdLst/>
              <a:ahLst/>
              <a:cxnLst/>
              <a:rect l="0" t="0" r="0" b="0"/>
              <a:pathLst>
                <a:path w="195723" h="442225">
                  <a:moveTo>
                    <a:pt x="132551" y="316859"/>
                  </a:moveTo>
                  <a:lnTo>
                    <a:pt x="122976" y="292812"/>
                  </a:lnTo>
                  <a:lnTo>
                    <a:pt x="112308" y="278485"/>
                  </a:lnTo>
                  <a:lnTo>
                    <a:pt x="105017" y="276069"/>
                  </a:lnTo>
                  <a:lnTo>
                    <a:pt x="87559" y="279623"/>
                  </a:lnTo>
                  <a:lnTo>
                    <a:pt x="48924" y="300968"/>
                  </a:lnTo>
                  <a:lnTo>
                    <a:pt x="17549" y="330834"/>
                  </a:lnTo>
                  <a:lnTo>
                    <a:pt x="10260" y="340213"/>
                  </a:lnTo>
                  <a:lnTo>
                    <a:pt x="2160" y="363113"/>
                  </a:lnTo>
                  <a:lnTo>
                    <a:pt x="0" y="375771"/>
                  </a:lnTo>
                  <a:lnTo>
                    <a:pt x="3839" y="396074"/>
                  </a:lnTo>
                  <a:lnTo>
                    <a:pt x="25368" y="433762"/>
                  </a:lnTo>
                  <a:lnTo>
                    <a:pt x="33020" y="439248"/>
                  </a:lnTo>
                  <a:lnTo>
                    <a:pt x="41631" y="441735"/>
                  </a:lnTo>
                  <a:lnTo>
                    <a:pt x="50880" y="442224"/>
                  </a:lnTo>
                  <a:lnTo>
                    <a:pt x="70516" y="433408"/>
                  </a:lnTo>
                  <a:lnTo>
                    <a:pt x="89772" y="416621"/>
                  </a:lnTo>
                  <a:lnTo>
                    <a:pt x="128492" y="354274"/>
                  </a:lnTo>
                  <a:lnTo>
                    <a:pt x="141368" y="297906"/>
                  </a:lnTo>
                  <a:lnTo>
                    <a:pt x="149461" y="248722"/>
                  </a:lnTo>
                  <a:lnTo>
                    <a:pt x="152379" y="197104"/>
                  </a:lnTo>
                  <a:lnTo>
                    <a:pt x="152074" y="147105"/>
                  </a:lnTo>
                  <a:lnTo>
                    <a:pt x="142083" y="94464"/>
                  </a:lnTo>
                  <a:lnTo>
                    <a:pt x="123256" y="39352"/>
                  </a:lnTo>
                  <a:lnTo>
                    <a:pt x="109390" y="3007"/>
                  </a:lnTo>
                  <a:lnTo>
                    <a:pt x="105412" y="0"/>
                  </a:lnTo>
                  <a:lnTo>
                    <a:pt x="101590" y="2674"/>
                  </a:lnTo>
                  <a:lnTo>
                    <a:pt x="97873" y="9136"/>
                  </a:lnTo>
                  <a:lnTo>
                    <a:pt x="99141" y="60365"/>
                  </a:lnTo>
                  <a:lnTo>
                    <a:pt x="103725" y="113638"/>
                  </a:lnTo>
                  <a:lnTo>
                    <a:pt x="115549" y="163892"/>
                  </a:lnTo>
                  <a:lnTo>
                    <a:pt x="129150" y="217709"/>
                  </a:lnTo>
                  <a:lnTo>
                    <a:pt x="146603" y="274166"/>
                  </a:lnTo>
                  <a:lnTo>
                    <a:pt x="186775" y="335348"/>
                  </a:lnTo>
                  <a:lnTo>
                    <a:pt x="195722" y="3484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6485554" y="4716767"/>
              <a:ext cx="63172" cy="157928"/>
            </a:xfrm>
            <a:custGeom>
              <a:avLst/>
              <a:gdLst/>
              <a:ahLst/>
              <a:cxnLst/>
              <a:rect l="0" t="0" r="0" b="0"/>
              <a:pathLst>
                <a:path w="63172" h="157928">
                  <a:moveTo>
                    <a:pt x="0" y="0"/>
                  </a:moveTo>
                  <a:lnTo>
                    <a:pt x="25194" y="55044"/>
                  </a:lnTo>
                  <a:lnTo>
                    <a:pt x="45245" y="114512"/>
                  </a:lnTo>
                  <a:lnTo>
                    <a:pt x="63171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6475026" y="456936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6590845" y="4653270"/>
              <a:ext cx="147394" cy="155618"/>
            </a:xfrm>
            <a:custGeom>
              <a:avLst/>
              <a:gdLst/>
              <a:ahLst/>
              <a:cxnLst/>
              <a:rect l="0" t="0" r="0" b="0"/>
              <a:pathLst>
                <a:path w="147394" h="155618">
                  <a:moveTo>
                    <a:pt x="73693" y="74025"/>
                  </a:moveTo>
                  <a:lnTo>
                    <a:pt x="79283" y="57257"/>
                  </a:lnTo>
                  <a:lnTo>
                    <a:pt x="78907" y="39666"/>
                  </a:lnTo>
                  <a:lnTo>
                    <a:pt x="73671" y="21320"/>
                  </a:lnTo>
                  <a:lnTo>
                    <a:pt x="63544" y="5367"/>
                  </a:lnTo>
                  <a:lnTo>
                    <a:pt x="55229" y="1347"/>
                  </a:lnTo>
                  <a:lnTo>
                    <a:pt x="33512" y="0"/>
                  </a:lnTo>
                  <a:lnTo>
                    <a:pt x="23510" y="4787"/>
                  </a:lnTo>
                  <a:lnTo>
                    <a:pt x="6156" y="22586"/>
                  </a:lnTo>
                  <a:lnTo>
                    <a:pt x="1763" y="33883"/>
                  </a:lnTo>
                  <a:lnTo>
                    <a:pt x="0" y="58914"/>
                  </a:lnTo>
                  <a:lnTo>
                    <a:pt x="11448" y="115535"/>
                  </a:lnTo>
                  <a:lnTo>
                    <a:pt x="14649" y="126265"/>
                  </a:lnTo>
                  <a:lnTo>
                    <a:pt x="27564" y="144426"/>
                  </a:lnTo>
                  <a:lnTo>
                    <a:pt x="35921" y="152545"/>
                  </a:lnTo>
                  <a:lnTo>
                    <a:pt x="43832" y="155617"/>
                  </a:lnTo>
                  <a:lnTo>
                    <a:pt x="51447" y="155326"/>
                  </a:lnTo>
                  <a:lnTo>
                    <a:pt x="58863" y="152792"/>
                  </a:lnTo>
                  <a:lnTo>
                    <a:pt x="63806" y="146423"/>
                  </a:lnTo>
                  <a:lnTo>
                    <a:pt x="69298" y="126869"/>
                  </a:lnTo>
                  <a:lnTo>
                    <a:pt x="72825" y="76188"/>
                  </a:lnTo>
                  <a:lnTo>
                    <a:pt x="74606" y="43210"/>
                  </a:lnTo>
                  <a:lnTo>
                    <a:pt x="76641" y="42953"/>
                  </a:lnTo>
                  <a:lnTo>
                    <a:pt x="82022" y="52027"/>
                  </a:lnTo>
                  <a:lnTo>
                    <a:pt x="98129" y="83328"/>
                  </a:lnTo>
                  <a:lnTo>
                    <a:pt x="129121" y="117148"/>
                  </a:lnTo>
                  <a:lnTo>
                    <a:pt x="147393" y="126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6738238" y="4607597"/>
              <a:ext cx="157928" cy="144374"/>
            </a:xfrm>
            <a:custGeom>
              <a:avLst/>
              <a:gdLst/>
              <a:ahLst/>
              <a:cxnLst/>
              <a:rect l="0" t="0" r="0" b="0"/>
              <a:pathLst>
                <a:path w="157928" h="144374">
                  <a:moveTo>
                    <a:pt x="0" y="35470"/>
                  </a:moveTo>
                  <a:lnTo>
                    <a:pt x="19129" y="89345"/>
                  </a:lnTo>
                  <a:lnTo>
                    <a:pt x="45854" y="144373"/>
                  </a:lnTo>
                  <a:lnTo>
                    <a:pt x="44556" y="138853"/>
                  </a:lnTo>
                  <a:lnTo>
                    <a:pt x="25469" y="75687"/>
                  </a:lnTo>
                  <a:lnTo>
                    <a:pt x="23534" y="38547"/>
                  </a:lnTo>
                  <a:lnTo>
                    <a:pt x="27228" y="15781"/>
                  </a:lnTo>
                  <a:lnTo>
                    <a:pt x="33360" y="8306"/>
                  </a:lnTo>
                  <a:lnTo>
                    <a:pt x="52652" y="0"/>
                  </a:lnTo>
                  <a:lnTo>
                    <a:pt x="73703" y="2548"/>
                  </a:lnTo>
                  <a:lnTo>
                    <a:pt x="93589" y="12649"/>
                  </a:lnTo>
                  <a:lnTo>
                    <a:pt x="117937" y="39237"/>
                  </a:lnTo>
                  <a:lnTo>
                    <a:pt x="144006" y="83311"/>
                  </a:lnTo>
                  <a:lnTo>
                    <a:pt x="157927" y="1091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6990922" y="4495668"/>
              <a:ext cx="84229" cy="63172"/>
            </a:xfrm>
            <a:custGeom>
              <a:avLst/>
              <a:gdLst/>
              <a:ahLst/>
              <a:cxnLst/>
              <a:rect l="0" t="0" r="0" b="0"/>
              <a:pathLst>
                <a:path w="84229" h="63172">
                  <a:moveTo>
                    <a:pt x="84228" y="0"/>
                  </a:moveTo>
                  <a:lnTo>
                    <a:pt x="23356" y="42662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6990922" y="4579896"/>
              <a:ext cx="115814" cy="63172"/>
            </a:xfrm>
            <a:custGeom>
              <a:avLst/>
              <a:gdLst/>
              <a:ahLst/>
              <a:cxnLst/>
              <a:rect l="0" t="0" r="0" b="0"/>
              <a:pathLst>
                <a:path w="115814" h="63172">
                  <a:moveTo>
                    <a:pt x="115813" y="0"/>
                  </a:moveTo>
                  <a:lnTo>
                    <a:pt x="61938" y="25194"/>
                  </a:lnTo>
                  <a:lnTo>
                    <a:pt x="23933" y="44664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7177722" y="4285098"/>
              <a:ext cx="272063" cy="379027"/>
            </a:xfrm>
            <a:custGeom>
              <a:avLst/>
              <a:gdLst/>
              <a:ahLst/>
              <a:cxnLst/>
              <a:rect l="0" t="0" r="0" b="0"/>
              <a:pathLst>
                <a:path w="272063" h="379027">
                  <a:moveTo>
                    <a:pt x="129055" y="0"/>
                  </a:moveTo>
                  <a:lnTo>
                    <a:pt x="69462" y="49498"/>
                  </a:lnTo>
                  <a:lnTo>
                    <a:pt x="8031" y="108419"/>
                  </a:lnTo>
                  <a:lnTo>
                    <a:pt x="2749" y="117903"/>
                  </a:lnTo>
                  <a:lnTo>
                    <a:pt x="0" y="137799"/>
                  </a:lnTo>
                  <a:lnTo>
                    <a:pt x="3847" y="157170"/>
                  </a:lnTo>
                  <a:lnTo>
                    <a:pt x="13356" y="173579"/>
                  </a:lnTo>
                  <a:lnTo>
                    <a:pt x="20337" y="177721"/>
                  </a:lnTo>
                  <a:lnTo>
                    <a:pt x="37452" y="179203"/>
                  </a:lnTo>
                  <a:lnTo>
                    <a:pt x="97747" y="164349"/>
                  </a:lnTo>
                  <a:lnTo>
                    <a:pt x="148044" y="159196"/>
                  </a:lnTo>
                  <a:lnTo>
                    <a:pt x="187973" y="160643"/>
                  </a:lnTo>
                  <a:lnTo>
                    <a:pt x="221382" y="174850"/>
                  </a:lnTo>
                  <a:lnTo>
                    <a:pt x="246618" y="195047"/>
                  </a:lnTo>
                  <a:lnTo>
                    <a:pt x="261633" y="213030"/>
                  </a:lnTo>
                  <a:lnTo>
                    <a:pt x="269867" y="235840"/>
                  </a:lnTo>
                  <a:lnTo>
                    <a:pt x="272062" y="248474"/>
                  </a:lnTo>
                  <a:lnTo>
                    <a:pt x="268263" y="271870"/>
                  </a:lnTo>
                  <a:lnTo>
                    <a:pt x="252970" y="301653"/>
                  </a:lnTo>
                  <a:lnTo>
                    <a:pt x="230501" y="325295"/>
                  </a:lnTo>
                  <a:lnTo>
                    <a:pt x="210406" y="338768"/>
                  </a:lnTo>
                  <a:lnTo>
                    <a:pt x="159378" y="356949"/>
                  </a:lnTo>
                  <a:lnTo>
                    <a:pt x="98650" y="371806"/>
                  </a:lnTo>
                  <a:lnTo>
                    <a:pt x="65884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7233077" y="466412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5315482" y="3990487"/>
              <a:ext cx="2683487" cy="1199918"/>
            </a:xfrm>
            <a:custGeom>
              <a:avLst/>
              <a:gdLst/>
              <a:ahLst/>
              <a:cxnLst/>
              <a:rect l="0" t="0" r="0" b="0"/>
              <a:pathLst>
                <a:path w="2683487" h="1199918">
                  <a:moveTo>
                    <a:pt x="1580683" y="157741"/>
                  </a:moveTo>
                  <a:lnTo>
                    <a:pt x="1531753" y="157741"/>
                  </a:lnTo>
                  <a:lnTo>
                    <a:pt x="1483907" y="160860"/>
                  </a:lnTo>
                  <a:lnTo>
                    <a:pt x="1429566" y="169193"/>
                  </a:lnTo>
                  <a:lnTo>
                    <a:pt x="1375251" y="179071"/>
                  </a:lnTo>
                  <a:lnTo>
                    <a:pt x="1314976" y="192890"/>
                  </a:lnTo>
                  <a:lnTo>
                    <a:pt x="1256840" y="206885"/>
                  </a:lnTo>
                  <a:lnTo>
                    <a:pt x="1207350" y="218575"/>
                  </a:lnTo>
                  <a:lnTo>
                    <a:pt x="1155641" y="235167"/>
                  </a:lnTo>
                  <a:lnTo>
                    <a:pt x="1103275" y="249182"/>
                  </a:lnTo>
                  <a:lnTo>
                    <a:pt x="1050714" y="267632"/>
                  </a:lnTo>
                  <a:lnTo>
                    <a:pt x="998096" y="287917"/>
                  </a:lnTo>
                  <a:lnTo>
                    <a:pt x="944291" y="308745"/>
                  </a:lnTo>
                  <a:lnTo>
                    <a:pt x="885586" y="329734"/>
                  </a:lnTo>
                  <a:lnTo>
                    <a:pt x="829456" y="350772"/>
                  </a:lnTo>
                  <a:lnTo>
                    <a:pt x="770062" y="372992"/>
                  </a:lnTo>
                  <a:lnTo>
                    <a:pt x="713729" y="401284"/>
                  </a:lnTo>
                  <a:lnTo>
                    <a:pt x="653104" y="431893"/>
                  </a:lnTo>
                  <a:lnTo>
                    <a:pt x="591857" y="463189"/>
                  </a:lnTo>
                  <a:lnTo>
                    <a:pt x="534975" y="494689"/>
                  </a:lnTo>
                  <a:lnTo>
                    <a:pt x="475358" y="527419"/>
                  </a:lnTo>
                  <a:lnTo>
                    <a:pt x="420128" y="565062"/>
                  </a:lnTo>
                  <a:lnTo>
                    <a:pt x="366720" y="600133"/>
                  </a:lnTo>
                  <a:lnTo>
                    <a:pt x="313850" y="638470"/>
                  </a:lnTo>
                  <a:lnTo>
                    <a:pt x="262310" y="673746"/>
                  </a:lnTo>
                  <a:lnTo>
                    <a:pt x="202381" y="726994"/>
                  </a:lnTo>
                  <a:lnTo>
                    <a:pt x="145482" y="776984"/>
                  </a:lnTo>
                  <a:lnTo>
                    <a:pt x="89705" y="839642"/>
                  </a:lnTo>
                  <a:lnTo>
                    <a:pt x="51078" y="894413"/>
                  </a:lnTo>
                  <a:lnTo>
                    <a:pt x="22572" y="943025"/>
                  </a:lnTo>
                  <a:lnTo>
                    <a:pt x="0" y="1002670"/>
                  </a:lnTo>
                  <a:lnTo>
                    <a:pt x="1172" y="1028104"/>
                  </a:lnTo>
                  <a:lnTo>
                    <a:pt x="20989" y="1073028"/>
                  </a:lnTo>
                  <a:lnTo>
                    <a:pt x="40137" y="1091350"/>
                  </a:lnTo>
                  <a:lnTo>
                    <a:pt x="102955" y="1128251"/>
                  </a:lnTo>
                  <a:lnTo>
                    <a:pt x="154309" y="1146406"/>
                  </a:lnTo>
                  <a:lnTo>
                    <a:pt x="208906" y="1161257"/>
                  </a:lnTo>
                  <a:lnTo>
                    <a:pt x="256995" y="1175456"/>
                  </a:lnTo>
                  <a:lnTo>
                    <a:pt x="308375" y="1184842"/>
                  </a:lnTo>
                  <a:lnTo>
                    <a:pt x="365724" y="1191726"/>
                  </a:lnTo>
                  <a:lnTo>
                    <a:pt x="412731" y="1197592"/>
                  </a:lnTo>
                  <a:lnTo>
                    <a:pt x="469163" y="1199330"/>
                  </a:lnTo>
                  <a:lnTo>
                    <a:pt x="530153" y="1199917"/>
                  </a:lnTo>
                  <a:lnTo>
                    <a:pt x="587260" y="1192798"/>
                  </a:lnTo>
                  <a:lnTo>
                    <a:pt x="646720" y="1190178"/>
                  </a:lnTo>
                  <a:lnTo>
                    <a:pt x="708855" y="1184072"/>
                  </a:lnTo>
                  <a:lnTo>
                    <a:pt x="757594" y="1174917"/>
                  </a:lnTo>
                  <a:lnTo>
                    <a:pt x="809081" y="1164796"/>
                  </a:lnTo>
                  <a:lnTo>
                    <a:pt x="861380" y="1154388"/>
                  </a:lnTo>
                  <a:lnTo>
                    <a:pt x="913921" y="1143895"/>
                  </a:lnTo>
                  <a:lnTo>
                    <a:pt x="966534" y="1138966"/>
                  </a:lnTo>
                  <a:lnTo>
                    <a:pt x="1019167" y="1126327"/>
                  </a:lnTo>
                  <a:lnTo>
                    <a:pt x="1077396" y="1113354"/>
                  </a:lnTo>
                  <a:lnTo>
                    <a:pt x="1133514" y="1102101"/>
                  </a:lnTo>
                  <a:lnTo>
                    <a:pt x="1192775" y="1091358"/>
                  </a:lnTo>
                  <a:lnTo>
                    <a:pt x="1249199" y="1075177"/>
                  </a:lnTo>
                  <a:lnTo>
                    <a:pt x="1308550" y="1061153"/>
                  </a:lnTo>
                  <a:lnTo>
                    <a:pt x="1352890" y="1050197"/>
                  </a:lnTo>
                  <a:lnTo>
                    <a:pt x="1398723" y="1037529"/>
                  </a:lnTo>
                  <a:lnTo>
                    <a:pt x="1442490" y="1024100"/>
                  </a:lnTo>
                  <a:lnTo>
                    <a:pt x="1485340" y="1010332"/>
                  </a:lnTo>
                  <a:lnTo>
                    <a:pt x="1528949" y="997584"/>
                  </a:lnTo>
                  <a:lnTo>
                    <a:pt x="1575628" y="988019"/>
                  </a:lnTo>
                  <a:lnTo>
                    <a:pt x="1620551" y="976749"/>
                  </a:lnTo>
                  <a:lnTo>
                    <a:pt x="1665083" y="962771"/>
                  </a:lnTo>
                  <a:lnTo>
                    <a:pt x="1712171" y="944861"/>
                  </a:lnTo>
                  <a:lnTo>
                    <a:pt x="1757276" y="928322"/>
                  </a:lnTo>
                  <a:lnTo>
                    <a:pt x="1801888" y="913172"/>
                  </a:lnTo>
                  <a:lnTo>
                    <a:pt x="1849013" y="898640"/>
                  </a:lnTo>
                  <a:lnTo>
                    <a:pt x="1897252" y="884382"/>
                  </a:lnTo>
                  <a:lnTo>
                    <a:pt x="1944819" y="869077"/>
                  </a:lnTo>
                  <a:lnTo>
                    <a:pt x="1989356" y="850577"/>
                  </a:lnTo>
                  <a:lnTo>
                    <a:pt x="2035667" y="833775"/>
                  </a:lnTo>
                  <a:lnTo>
                    <a:pt x="2083546" y="817339"/>
                  </a:lnTo>
                  <a:lnTo>
                    <a:pt x="2132121" y="798336"/>
                  </a:lnTo>
                  <a:lnTo>
                    <a:pt x="2177886" y="778192"/>
                  </a:lnTo>
                  <a:lnTo>
                    <a:pt x="2221623" y="757541"/>
                  </a:lnTo>
                  <a:lnTo>
                    <a:pt x="2264459" y="736664"/>
                  </a:lnTo>
                  <a:lnTo>
                    <a:pt x="2306893" y="715687"/>
                  </a:lnTo>
                  <a:lnTo>
                    <a:pt x="2367126" y="684147"/>
                  </a:lnTo>
                  <a:lnTo>
                    <a:pt x="2422017" y="649455"/>
                  </a:lnTo>
                  <a:lnTo>
                    <a:pt x="2472206" y="612659"/>
                  </a:lnTo>
                  <a:lnTo>
                    <a:pt x="2531086" y="568785"/>
                  </a:lnTo>
                  <a:lnTo>
                    <a:pt x="2590407" y="507433"/>
                  </a:lnTo>
                  <a:lnTo>
                    <a:pt x="2635523" y="452835"/>
                  </a:lnTo>
                  <a:lnTo>
                    <a:pt x="2661699" y="407363"/>
                  </a:lnTo>
                  <a:lnTo>
                    <a:pt x="2681046" y="344727"/>
                  </a:lnTo>
                  <a:lnTo>
                    <a:pt x="2683486" y="291913"/>
                  </a:lnTo>
                  <a:lnTo>
                    <a:pt x="2676150" y="241039"/>
                  </a:lnTo>
                  <a:lnTo>
                    <a:pt x="2659679" y="203868"/>
                  </a:lnTo>
                  <a:lnTo>
                    <a:pt x="2620671" y="156652"/>
                  </a:lnTo>
                  <a:lnTo>
                    <a:pt x="2559629" y="109129"/>
                  </a:lnTo>
                  <a:lnTo>
                    <a:pt x="2509274" y="80635"/>
                  </a:lnTo>
                  <a:lnTo>
                    <a:pt x="2451147" y="52476"/>
                  </a:lnTo>
                  <a:lnTo>
                    <a:pt x="2400898" y="34524"/>
                  </a:lnTo>
                  <a:lnTo>
                    <a:pt x="2348965" y="21796"/>
                  </a:lnTo>
                  <a:lnTo>
                    <a:pt x="2293414" y="10616"/>
                  </a:lnTo>
                  <a:lnTo>
                    <a:pt x="2232500" y="3014"/>
                  </a:lnTo>
                  <a:lnTo>
                    <a:pt x="2169998" y="762"/>
                  </a:lnTo>
                  <a:lnTo>
                    <a:pt x="2126870" y="234"/>
                  </a:lnTo>
                  <a:lnTo>
                    <a:pt x="2080406" y="0"/>
                  </a:lnTo>
                  <a:lnTo>
                    <a:pt x="2032460" y="3016"/>
                  </a:lnTo>
                  <a:lnTo>
                    <a:pt x="1983854" y="7086"/>
                  </a:lnTo>
                  <a:lnTo>
                    <a:pt x="1934956" y="8895"/>
                  </a:lnTo>
                  <a:lnTo>
                    <a:pt x="1885927" y="12818"/>
                  </a:lnTo>
                  <a:lnTo>
                    <a:pt x="1835670" y="18462"/>
                  </a:lnTo>
                  <a:lnTo>
                    <a:pt x="1782139" y="24869"/>
                  </a:lnTo>
                  <a:lnTo>
                    <a:pt x="1724031" y="34736"/>
                  </a:lnTo>
                  <a:lnTo>
                    <a:pt x="1666621" y="46920"/>
                  </a:lnTo>
                  <a:lnTo>
                    <a:pt x="1617708" y="60134"/>
                  </a:lnTo>
                  <a:lnTo>
                    <a:pt x="1561888" y="80727"/>
                  </a:lnTo>
                  <a:lnTo>
                    <a:pt x="1528041" y="94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937450" y="358081"/>
            <a:ext cx="1779318" cy="699855"/>
            <a:chOff x="2937450" y="358081"/>
            <a:chExt cx="1779318" cy="699855"/>
          </a:xfrm>
        </p:grpSpPr>
        <p:sp>
          <p:nvSpPr>
            <p:cNvPr id="2" name="Freeform 1"/>
            <p:cNvSpPr/>
            <p:nvPr/>
          </p:nvSpPr>
          <p:spPr>
            <a:xfrm>
              <a:off x="2937450" y="358081"/>
              <a:ext cx="621183" cy="694769"/>
            </a:xfrm>
            <a:custGeom>
              <a:avLst/>
              <a:gdLst/>
              <a:ahLst/>
              <a:cxnLst/>
              <a:rect l="0" t="0" r="0" b="0"/>
              <a:pathLst>
                <a:path w="621183" h="694769">
                  <a:moveTo>
                    <a:pt x="0" y="694768"/>
                  </a:moveTo>
                  <a:lnTo>
                    <a:pt x="17959" y="639724"/>
                  </a:lnTo>
                  <a:lnTo>
                    <a:pt x="34787" y="585196"/>
                  </a:lnTo>
                  <a:lnTo>
                    <a:pt x="54705" y="529625"/>
                  </a:lnTo>
                  <a:lnTo>
                    <a:pt x="70390" y="470986"/>
                  </a:lnTo>
                  <a:lnTo>
                    <a:pt x="78635" y="416988"/>
                  </a:lnTo>
                  <a:lnTo>
                    <a:pt x="94945" y="355591"/>
                  </a:lnTo>
                  <a:lnTo>
                    <a:pt x="108832" y="301257"/>
                  </a:lnTo>
                  <a:lnTo>
                    <a:pt x="129467" y="239789"/>
                  </a:lnTo>
                  <a:lnTo>
                    <a:pt x="153443" y="179962"/>
                  </a:lnTo>
                  <a:lnTo>
                    <a:pt x="168264" y="127614"/>
                  </a:lnTo>
                  <a:lnTo>
                    <a:pt x="182456" y="67491"/>
                  </a:lnTo>
                  <a:lnTo>
                    <a:pt x="188318" y="62504"/>
                  </a:lnTo>
                  <a:lnTo>
                    <a:pt x="195735" y="62689"/>
                  </a:lnTo>
                  <a:lnTo>
                    <a:pt x="204190" y="66322"/>
                  </a:lnTo>
                  <a:lnTo>
                    <a:pt x="209826" y="73423"/>
                  </a:lnTo>
                  <a:lnTo>
                    <a:pt x="221992" y="121561"/>
                  </a:lnTo>
                  <a:lnTo>
                    <a:pt x="231892" y="170080"/>
                  </a:lnTo>
                  <a:lnTo>
                    <a:pt x="241104" y="201870"/>
                  </a:lnTo>
                  <a:lnTo>
                    <a:pt x="279929" y="261969"/>
                  </a:lnTo>
                  <a:lnTo>
                    <a:pt x="297548" y="277415"/>
                  </a:lnTo>
                  <a:lnTo>
                    <a:pt x="307160" y="283172"/>
                  </a:lnTo>
                  <a:lnTo>
                    <a:pt x="330318" y="286449"/>
                  </a:lnTo>
                  <a:lnTo>
                    <a:pt x="343045" y="285685"/>
                  </a:lnTo>
                  <a:lnTo>
                    <a:pt x="366544" y="275477"/>
                  </a:lnTo>
                  <a:lnTo>
                    <a:pt x="427429" y="224604"/>
                  </a:lnTo>
                  <a:lnTo>
                    <a:pt x="463326" y="171224"/>
                  </a:lnTo>
                  <a:lnTo>
                    <a:pt x="486802" y="122664"/>
                  </a:lnTo>
                  <a:lnTo>
                    <a:pt x="512576" y="60621"/>
                  </a:lnTo>
                  <a:lnTo>
                    <a:pt x="529279" y="3565"/>
                  </a:lnTo>
                  <a:lnTo>
                    <a:pt x="533007" y="0"/>
                  </a:lnTo>
                  <a:lnTo>
                    <a:pt x="536662" y="2302"/>
                  </a:lnTo>
                  <a:lnTo>
                    <a:pt x="543843" y="19678"/>
                  </a:lnTo>
                  <a:lnTo>
                    <a:pt x="553293" y="68922"/>
                  </a:lnTo>
                  <a:lnTo>
                    <a:pt x="557783" y="129137"/>
                  </a:lnTo>
                  <a:lnTo>
                    <a:pt x="562979" y="174705"/>
                  </a:lnTo>
                  <a:lnTo>
                    <a:pt x="566068" y="222253"/>
                  </a:lnTo>
                  <a:lnTo>
                    <a:pt x="568611" y="270682"/>
                  </a:lnTo>
                  <a:lnTo>
                    <a:pt x="573640" y="319502"/>
                  </a:lnTo>
                  <a:lnTo>
                    <a:pt x="576656" y="368496"/>
                  </a:lnTo>
                  <a:lnTo>
                    <a:pt x="581472" y="429639"/>
                  </a:lnTo>
                  <a:lnTo>
                    <a:pt x="590309" y="479341"/>
                  </a:lnTo>
                  <a:lnTo>
                    <a:pt x="597216" y="535402"/>
                  </a:lnTo>
                  <a:lnTo>
                    <a:pt x="602382" y="585937"/>
                  </a:lnTo>
                  <a:lnTo>
                    <a:pt x="609019" y="644935"/>
                  </a:lnTo>
                  <a:lnTo>
                    <a:pt x="613047" y="660922"/>
                  </a:lnTo>
                  <a:lnTo>
                    <a:pt x="621182" y="67371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558632" y="103179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666631" y="684352"/>
              <a:ext cx="305460" cy="339571"/>
            </a:xfrm>
            <a:custGeom>
              <a:avLst/>
              <a:gdLst/>
              <a:ahLst/>
              <a:cxnLst/>
              <a:rect l="0" t="0" r="0" b="0"/>
              <a:pathLst>
                <a:path w="305460" h="339571">
                  <a:moveTo>
                    <a:pt x="155213" y="31585"/>
                  </a:moveTo>
                  <a:lnTo>
                    <a:pt x="115526" y="33925"/>
                  </a:lnTo>
                  <a:lnTo>
                    <a:pt x="93120" y="42764"/>
                  </a:lnTo>
                  <a:lnTo>
                    <a:pt x="66365" y="66483"/>
                  </a:lnTo>
                  <a:lnTo>
                    <a:pt x="22063" y="126633"/>
                  </a:lnTo>
                  <a:lnTo>
                    <a:pt x="6447" y="163603"/>
                  </a:lnTo>
                  <a:lnTo>
                    <a:pt x="0" y="204192"/>
                  </a:lnTo>
                  <a:lnTo>
                    <a:pt x="3679" y="245855"/>
                  </a:lnTo>
                  <a:lnTo>
                    <a:pt x="17767" y="282246"/>
                  </a:lnTo>
                  <a:lnTo>
                    <a:pt x="42349" y="309666"/>
                  </a:lnTo>
                  <a:lnTo>
                    <a:pt x="71859" y="327019"/>
                  </a:lnTo>
                  <a:lnTo>
                    <a:pt x="108419" y="339570"/>
                  </a:lnTo>
                  <a:lnTo>
                    <a:pt x="135196" y="337703"/>
                  </a:lnTo>
                  <a:lnTo>
                    <a:pt x="190513" y="323030"/>
                  </a:lnTo>
                  <a:lnTo>
                    <a:pt x="226894" y="301213"/>
                  </a:lnTo>
                  <a:lnTo>
                    <a:pt x="269458" y="261230"/>
                  </a:lnTo>
                  <a:lnTo>
                    <a:pt x="292919" y="221811"/>
                  </a:lnTo>
                  <a:lnTo>
                    <a:pt x="305459" y="174776"/>
                  </a:lnTo>
                  <a:lnTo>
                    <a:pt x="300402" y="119488"/>
                  </a:lnTo>
                  <a:lnTo>
                    <a:pt x="282548" y="68836"/>
                  </a:lnTo>
                  <a:lnTo>
                    <a:pt x="257673" y="33264"/>
                  </a:lnTo>
                  <a:lnTo>
                    <a:pt x="228075" y="11676"/>
                  </a:lnTo>
                  <a:lnTo>
                    <a:pt x="17627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069988" y="399587"/>
              <a:ext cx="236168" cy="658349"/>
            </a:xfrm>
            <a:custGeom>
              <a:avLst/>
              <a:gdLst/>
              <a:ahLst/>
              <a:cxnLst/>
              <a:rect l="0" t="0" r="0" b="0"/>
              <a:pathLst>
                <a:path w="236168" h="658349">
                  <a:moveTo>
                    <a:pt x="183525" y="453221"/>
                  </a:moveTo>
                  <a:lnTo>
                    <a:pt x="168871" y="391128"/>
                  </a:lnTo>
                  <a:lnTo>
                    <a:pt x="153186" y="364373"/>
                  </a:lnTo>
                  <a:lnTo>
                    <a:pt x="128132" y="341628"/>
                  </a:lnTo>
                  <a:lnTo>
                    <a:pt x="105483" y="333434"/>
                  </a:lnTo>
                  <a:lnTo>
                    <a:pt x="92893" y="331249"/>
                  </a:lnTo>
                  <a:lnTo>
                    <a:pt x="72664" y="335060"/>
                  </a:lnTo>
                  <a:lnTo>
                    <a:pt x="48121" y="350360"/>
                  </a:lnTo>
                  <a:lnTo>
                    <a:pt x="34438" y="364221"/>
                  </a:lnTo>
                  <a:lnTo>
                    <a:pt x="20158" y="394095"/>
                  </a:lnTo>
                  <a:lnTo>
                    <a:pt x="4852" y="455406"/>
                  </a:lnTo>
                  <a:lnTo>
                    <a:pt x="0" y="489287"/>
                  </a:lnTo>
                  <a:lnTo>
                    <a:pt x="2675" y="540076"/>
                  </a:lnTo>
                  <a:lnTo>
                    <a:pt x="6327" y="585281"/>
                  </a:lnTo>
                  <a:lnTo>
                    <a:pt x="21187" y="625971"/>
                  </a:lnTo>
                  <a:lnTo>
                    <a:pt x="33776" y="645422"/>
                  </a:lnTo>
                  <a:lnTo>
                    <a:pt x="42748" y="651545"/>
                  </a:lnTo>
                  <a:lnTo>
                    <a:pt x="65195" y="658348"/>
                  </a:lnTo>
                  <a:lnTo>
                    <a:pt x="75393" y="656653"/>
                  </a:lnTo>
                  <a:lnTo>
                    <a:pt x="92962" y="645411"/>
                  </a:lnTo>
                  <a:lnTo>
                    <a:pt x="137653" y="589402"/>
                  </a:lnTo>
                  <a:lnTo>
                    <a:pt x="164758" y="533370"/>
                  </a:lnTo>
                  <a:lnTo>
                    <a:pt x="182591" y="482961"/>
                  </a:lnTo>
                  <a:lnTo>
                    <a:pt x="200949" y="421609"/>
                  </a:lnTo>
                  <a:lnTo>
                    <a:pt x="211966" y="368294"/>
                  </a:lnTo>
                  <a:lnTo>
                    <a:pt x="214489" y="312703"/>
                  </a:lnTo>
                  <a:lnTo>
                    <a:pt x="223361" y="250966"/>
                  </a:lnTo>
                  <a:lnTo>
                    <a:pt x="225188" y="196590"/>
                  </a:lnTo>
                  <a:lnTo>
                    <a:pt x="225505" y="143605"/>
                  </a:lnTo>
                  <a:lnTo>
                    <a:pt x="225599" y="89042"/>
                  </a:lnTo>
                  <a:lnTo>
                    <a:pt x="217225" y="27778"/>
                  </a:lnTo>
                  <a:lnTo>
                    <a:pt x="210981" y="3262"/>
                  </a:lnTo>
                  <a:lnTo>
                    <a:pt x="207678" y="0"/>
                  </a:lnTo>
                  <a:lnTo>
                    <a:pt x="204306" y="2505"/>
                  </a:lnTo>
                  <a:lnTo>
                    <a:pt x="200888" y="8854"/>
                  </a:lnTo>
                  <a:lnTo>
                    <a:pt x="195403" y="62241"/>
                  </a:lnTo>
                  <a:lnTo>
                    <a:pt x="195623" y="116667"/>
                  </a:lnTo>
                  <a:lnTo>
                    <a:pt x="201407" y="166978"/>
                  </a:lnTo>
                  <a:lnTo>
                    <a:pt x="203641" y="228678"/>
                  </a:lnTo>
                  <a:lnTo>
                    <a:pt x="205473" y="278155"/>
                  </a:lnTo>
                  <a:lnTo>
                    <a:pt x="211735" y="325960"/>
                  </a:lnTo>
                  <a:lnTo>
                    <a:pt x="213610" y="367805"/>
                  </a:lnTo>
                  <a:lnTo>
                    <a:pt x="214443" y="413698"/>
                  </a:lnTo>
                  <a:lnTo>
                    <a:pt x="214814" y="460222"/>
                  </a:lnTo>
                  <a:lnTo>
                    <a:pt x="216192" y="522366"/>
                  </a:lnTo>
                  <a:lnTo>
                    <a:pt x="223426" y="582823"/>
                  </a:lnTo>
                  <a:lnTo>
                    <a:pt x="228103" y="623812"/>
                  </a:lnTo>
                  <a:lnTo>
                    <a:pt x="236167" y="65326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411440" y="660218"/>
              <a:ext cx="305328" cy="352700"/>
            </a:xfrm>
            <a:custGeom>
              <a:avLst/>
              <a:gdLst/>
              <a:ahLst/>
              <a:cxnLst/>
              <a:rect l="0" t="0" r="0" b="0"/>
              <a:pathLst>
                <a:path w="305328" h="352700">
                  <a:moveTo>
                    <a:pt x="0" y="192590"/>
                  </a:moveTo>
                  <a:lnTo>
                    <a:pt x="52705" y="173462"/>
                  </a:lnTo>
                  <a:lnTo>
                    <a:pt x="79697" y="157157"/>
                  </a:lnTo>
                  <a:lnTo>
                    <a:pt x="136322" y="140574"/>
                  </a:lnTo>
                  <a:lnTo>
                    <a:pt x="162363" y="132037"/>
                  </a:lnTo>
                  <a:lnTo>
                    <a:pt x="220472" y="98833"/>
                  </a:lnTo>
                  <a:lnTo>
                    <a:pt x="236808" y="78001"/>
                  </a:lnTo>
                  <a:lnTo>
                    <a:pt x="242508" y="56264"/>
                  </a:lnTo>
                  <a:lnTo>
                    <a:pt x="242391" y="45554"/>
                  </a:lnTo>
                  <a:lnTo>
                    <a:pt x="238803" y="36074"/>
                  </a:lnTo>
                  <a:lnTo>
                    <a:pt x="225457" y="19302"/>
                  </a:lnTo>
                  <a:lnTo>
                    <a:pt x="198213" y="2295"/>
                  </a:lnTo>
                  <a:lnTo>
                    <a:pt x="178172" y="0"/>
                  </a:lnTo>
                  <a:lnTo>
                    <a:pt x="131121" y="8058"/>
                  </a:lnTo>
                  <a:lnTo>
                    <a:pt x="96172" y="23140"/>
                  </a:lnTo>
                  <a:lnTo>
                    <a:pt x="69180" y="42427"/>
                  </a:lnTo>
                  <a:lnTo>
                    <a:pt x="39098" y="79480"/>
                  </a:lnTo>
                  <a:lnTo>
                    <a:pt x="13746" y="133766"/>
                  </a:lnTo>
                  <a:lnTo>
                    <a:pt x="2715" y="194878"/>
                  </a:lnTo>
                  <a:lnTo>
                    <a:pt x="16178" y="258076"/>
                  </a:lnTo>
                  <a:lnTo>
                    <a:pt x="30010" y="295441"/>
                  </a:lnTo>
                  <a:lnTo>
                    <a:pt x="46093" y="317850"/>
                  </a:lnTo>
                  <a:lnTo>
                    <a:pt x="64939" y="333269"/>
                  </a:lnTo>
                  <a:lnTo>
                    <a:pt x="105634" y="352699"/>
                  </a:lnTo>
                  <a:lnTo>
                    <a:pt x="163109" y="352161"/>
                  </a:lnTo>
                  <a:lnTo>
                    <a:pt x="223855" y="347723"/>
                  </a:lnTo>
                  <a:lnTo>
                    <a:pt x="268319" y="342280"/>
                  </a:lnTo>
                  <a:lnTo>
                    <a:pt x="305327" y="33998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" name="Freeform 7"/>
          <p:cNvSpPr/>
          <p:nvPr/>
        </p:nvSpPr>
        <p:spPr>
          <a:xfrm>
            <a:off x="2979564" y="1105492"/>
            <a:ext cx="958095" cy="21001"/>
          </a:xfrm>
          <a:custGeom>
            <a:avLst/>
            <a:gdLst/>
            <a:ahLst/>
            <a:cxnLst/>
            <a:rect l="0" t="0" r="0" b="0"/>
            <a:pathLst>
              <a:path w="958095" h="21001">
                <a:moveTo>
                  <a:pt x="958094" y="10528"/>
                </a:moveTo>
                <a:lnTo>
                  <a:pt x="899477" y="16117"/>
                </a:lnTo>
                <a:lnTo>
                  <a:pt x="845303" y="20081"/>
                </a:lnTo>
                <a:lnTo>
                  <a:pt x="789541" y="20864"/>
                </a:lnTo>
                <a:lnTo>
                  <a:pt x="741256" y="21000"/>
                </a:lnTo>
                <a:lnTo>
                  <a:pt x="678825" y="15456"/>
                </a:lnTo>
                <a:lnTo>
                  <a:pt x="626953" y="11988"/>
                </a:lnTo>
                <a:lnTo>
                  <a:pt x="584362" y="11177"/>
                </a:lnTo>
                <a:lnTo>
                  <a:pt x="538137" y="10817"/>
                </a:lnTo>
                <a:lnTo>
                  <a:pt x="490297" y="10657"/>
                </a:lnTo>
                <a:lnTo>
                  <a:pt x="441738" y="10585"/>
                </a:lnTo>
                <a:lnTo>
                  <a:pt x="396369" y="9384"/>
                </a:lnTo>
                <a:lnTo>
                  <a:pt x="344521" y="3300"/>
                </a:lnTo>
                <a:lnTo>
                  <a:pt x="285080" y="652"/>
                </a:lnTo>
                <a:lnTo>
                  <a:pt x="233037" y="193"/>
                </a:lnTo>
                <a:lnTo>
                  <a:pt x="171994" y="57"/>
                </a:lnTo>
                <a:lnTo>
                  <a:pt x="110623" y="17"/>
                </a:lnTo>
                <a:lnTo>
                  <a:pt x="49935" y="5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8" name="Group 37"/>
          <p:cNvGrpSpPr/>
          <p:nvPr/>
        </p:nvGrpSpPr>
        <p:grpSpPr>
          <a:xfrm>
            <a:off x="694880" y="1610860"/>
            <a:ext cx="8728126" cy="536954"/>
            <a:chOff x="694880" y="1610860"/>
            <a:chExt cx="8728126" cy="536954"/>
          </a:xfrm>
        </p:grpSpPr>
        <p:sp>
          <p:nvSpPr>
            <p:cNvPr id="9" name="Freeform 8"/>
            <p:cNvSpPr/>
            <p:nvPr/>
          </p:nvSpPr>
          <p:spPr>
            <a:xfrm>
              <a:off x="918124" y="1789844"/>
              <a:ext cx="18913" cy="357970"/>
            </a:xfrm>
            <a:custGeom>
              <a:avLst/>
              <a:gdLst/>
              <a:ahLst/>
              <a:cxnLst/>
              <a:rect l="0" t="0" r="0" b="0"/>
              <a:pathLst>
                <a:path w="18913" h="357970">
                  <a:moveTo>
                    <a:pt x="8383" y="0"/>
                  </a:moveTo>
                  <a:lnTo>
                    <a:pt x="1148" y="27556"/>
                  </a:lnTo>
                  <a:lnTo>
                    <a:pt x="0" y="73026"/>
                  </a:lnTo>
                  <a:lnTo>
                    <a:pt x="5379" y="133811"/>
                  </a:lnTo>
                  <a:lnTo>
                    <a:pt x="10909" y="194931"/>
                  </a:lnTo>
                  <a:lnTo>
                    <a:pt x="17331" y="246735"/>
                  </a:lnTo>
                  <a:lnTo>
                    <a:pt x="18600" y="308094"/>
                  </a:lnTo>
                  <a:lnTo>
                    <a:pt x="18912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694880" y="1695088"/>
              <a:ext cx="452727" cy="115814"/>
            </a:xfrm>
            <a:custGeom>
              <a:avLst/>
              <a:gdLst/>
              <a:ahLst/>
              <a:cxnLst/>
              <a:rect l="0" t="0" r="0" b="0"/>
              <a:pathLst>
                <a:path w="452727" h="115814">
                  <a:moveTo>
                    <a:pt x="452726" y="0"/>
                  </a:moveTo>
                  <a:lnTo>
                    <a:pt x="397585" y="20243"/>
                  </a:lnTo>
                  <a:lnTo>
                    <a:pt x="334556" y="44986"/>
                  </a:lnTo>
                  <a:lnTo>
                    <a:pt x="282764" y="62352"/>
                  </a:lnTo>
                  <a:lnTo>
                    <a:pt x="221117" y="80610"/>
                  </a:lnTo>
                  <a:lnTo>
                    <a:pt x="167767" y="91615"/>
                  </a:lnTo>
                  <a:lnTo>
                    <a:pt x="105411" y="102748"/>
                  </a:lnTo>
                  <a:lnTo>
                    <a:pt x="48855" y="112886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162597" y="1705616"/>
              <a:ext cx="407365" cy="373096"/>
            </a:xfrm>
            <a:custGeom>
              <a:avLst/>
              <a:gdLst/>
              <a:ahLst/>
              <a:cxnLst/>
              <a:rect l="0" t="0" r="0" b="0"/>
              <a:pathLst>
                <a:path w="407365" h="373096">
                  <a:moveTo>
                    <a:pt x="6066" y="0"/>
                  </a:moveTo>
                  <a:lnTo>
                    <a:pt x="0" y="33622"/>
                  </a:lnTo>
                  <a:lnTo>
                    <a:pt x="10625" y="93407"/>
                  </a:lnTo>
                  <a:lnTo>
                    <a:pt x="20415" y="142710"/>
                  </a:lnTo>
                  <a:lnTo>
                    <a:pt x="33033" y="198205"/>
                  </a:lnTo>
                  <a:lnTo>
                    <a:pt x="39859" y="256134"/>
                  </a:lnTo>
                  <a:lnTo>
                    <a:pt x="45714" y="306349"/>
                  </a:lnTo>
                  <a:lnTo>
                    <a:pt x="47449" y="355152"/>
                  </a:lnTo>
                  <a:lnTo>
                    <a:pt x="47693" y="370129"/>
                  </a:lnTo>
                  <a:lnTo>
                    <a:pt x="46685" y="373095"/>
                  </a:lnTo>
                  <a:lnTo>
                    <a:pt x="40848" y="346073"/>
                  </a:lnTo>
                  <a:lnTo>
                    <a:pt x="41402" y="290715"/>
                  </a:lnTo>
                  <a:lnTo>
                    <a:pt x="52430" y="234980"/>
                  </a:lnTo>
                  <a:lnTo>
                    <a:pt x="68027" y="195446"/>
                  </a:lnTo>
                  <a:lnTo>
                    <a:pt x="83907" y="177332"/>
                  </a:lnTo>
                  <a:lnTo>
                    <a:pt x="93055" y="170864"/>
                  </a:lnTo>
                  <a:lnTo>
                    <a:pt x="112578" y="166797"/>
                  </a:lnTo>
                  <a:lnTo>
                    <a:pt x="122697" y="167350"/>
                  </a:lnTo>
                  <a:lnTo>
                    <a:pt x="131783" y="171228"/>
                  </a:lnTo>
                  <a:lnTo>
                    <a:pt x="176057" y="212321"/>
                  </a:lnTo>
                  <a:lnTo>
                    <a:pt x="195384" y="248264"/>
                  </a:lnTo>
                  <a:lnTo>
                    <a:pt x="212395" y="302331"/>
                  </a:lnTo>
                  <a:lnTo>
                    <a:pt x="219820" y="330121"/>
                  </a:lnTo>
                  <a:lnTo>
                    <a:pt x="223438" y="334725"/>
                  </a:lnTo>
                  <a:lnTo>
                    <a:pt x="227020" y="333114"/>
                  </a:lnTo>
                  <a:lnTo>
                    <a:pt x="254268" y="294081"/>
                  </a:lnTo>
                  <a:lnTo>
                    <a:pt x="294649" y="263764"/>
                  </a:lnTo>
                  <a:lnTo>
                    <a:pt x="351518" y="235426"/>
                  </a:lnTo>
                  <a:lnTo>
                    <a:pt x="391387" y="203127"/>
                  </a:lnTo>
                  <a:lnTo>
                    <a:pt x="407364" y="176779"/>
                  </a:lnTo>
                  <a:lnTo>
                    <a:pt x="406959" y="169326"/>
                  </a:lnTo>
                  <a:lnTo>
                    <a:pt x="403179" y="163186"/>
                  </a:lnTo>
                  <a:lnTo>
                    <a:pt x="397150" y="157924"/>
                  </a:lnTo>
                  <a:lnTo>
                    <a:pt x="374853" y="155196"/>
                  </a:lnTo>
                  <a:lnTo>
                    <a:pt x="324058" y="162977"/>
                  </a:lnTo>
                  <a:lnTo>
                    <a:pt x="296558" y="178011"/>
                  </a:lnTo>
                  <a:lnTo>
                    <a:pt x="284132" y="196879"/>
                  </a:lnTo>
                  <a:lnTo>
                    <a:pt x="263999" y="253438"/>
                  </a:lnTo>
                  <a:lnTo>
                    <a:pt x="261475" y="291382"/>
                  </a:lnTo>
                  <a:lnTo>
                    <a:pt x="265030" y="314337"/>
                  </a:lnTo>
                  <a:lnTo>
                    <a:pt x="273629" y="333118"/>
                  </a:lnTo>
                  <a:lnTo>
                    <a:pt x="279198" y="341402"/>
                  </a:lnTo>
                  <a:lnTo>
                    <a:pt x="297864" y="353725"/>
                  </a:lnTo>
                  <a:lnTo>
                    <a:pt x="320587" y="360762"/>
                  </a:lnTo>
                  <a:lnTo>
                    <a:pt x="379977" y="358568"/>
                  </a:lnTo>
                  <a:lnTo>
                    <a:pt x="406149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812517" y="1851694"/>
              <a:ext cx="177370" cy="255603"/>
            </a:xfrm>
            <a:custGeom>
              <a:avLst/>
              <a:gdLst/>
              <a:ahLst/>
              <a:cxnLst/>
              <a:rect l="0" t="0" r="0" b="0"/>
              <a:pathLst>
                <a:path w="177370" h="255603">
                  <a:moveTo>
                    <a:pt x="8913" y="64492"/>
                  </a:moveTo>
                  <a:lnTo>
                    <a:pt x="8913" y="113423"/>
                  </a:lnTo>
                  <a:lnTo>
                    <a:pt x="8913" y="161268"/>
                  </a:lnTo>
                  <a:lnTo>
                    <a:pt x="14502" y="218659"/>
                  </a:lnTo>
                  <a:lnTo>
                    <a:pt x="24531" y="255602"/>
                  </a:lnTo>
                  <a:lnTo>
                    <a:pt x="12806" y="200761"/>
                  </a:lnTo>
                  <a:lnTo>
                    <a:pt x="6562" y="142926"/>
                  </a:lnTo>
                  <a:lnTo>
                    <a:pt x="0" y="91424"/>
                  </a:lnTo>
                  <a:lnTo>
                    <a:pt x="4452" y="50115"/>
                  </a:lnTo>
                  <a:lnTo>
                    <a:pt x="13169" y="28467"/>
                  </a:lnTo>
                  <a:lnTo>
                    <a:pt x="18769" y="19418"/>
                  </a:lnTo>
                  <a:lnTo>
                    <a:pt x="34350" y="6245"/>
                  </a:lnTo>
                  <a:lnTo>
                    <a:pt x="43419" y="1094"/>
                  </a:lnTo>
                  <a:lnTo>
                    <a:pt x="52974" y="0"/>
                  </a:lnTo>
                  <a:lnTo>
                    <a:pt x="72949" y="5023"/>
                  </a:lnTo>
                  <a:lnTo>
                    <a:pt x="98336" y="21005"/>
                  </a:lnTo>
                  <a:lnTo>
                    <a:pt x="142113" y="79300"/>
                  </a:lnTo>
                  <a:lnTo>
                    <a:pt x="161913" y="126385"/>
                  </a:lnTo>
                  <a:lnTo>
                    <a:pt x="173969" y="180746"/>
                  </a:lnTo>
                  <a:lnTo>
                    <a:pt x="177369" y="24347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059459" y="1874072"/>
              <a:ext cx="169711" cy="221611"/>
            </a:xfrm>
            <a:custGeom>
              <a:avLst/>
              <a:gdLst/>
              <a:ahLst/>
              <a:cxnLst/>
              <a:rect l="0" t="0" r="0" b="0"/>
              <a:pathLst>
                <a:path w="169711" h="221611">
                  <a:moveTo>
                    <a:pt x="14655" y="0"/>
                  </a:moveTo>
                  <a:lnTo>
                    <a:pt x="0" y="43963"/>
                  </a:lnTo>
                  <a:lnTo>
                    <a:pt x="1084" y="79837"/>
                  </a:lnTo>
                  <a:lnTo>
                    <a:pt x="11931" y="139946"/>
                  </a:lnTo>
                  <a:lnTo>
                    <a:pt x="23076" y="175606"/>
                  </a:lnTo>
                  <a:lnTo>
                    <a:pt x="34385" y="193471"/>
                  </a:lnTo>
                  <a:lnTo>
                    <a:pt x="59495" y="216682"/>
                  </a:lnTo>
                  <a:lnTo>
                    <a:pt x="69115" y="220494"/>
                  </a:lnTo>
                  <a:lnTo>
                    <a:pt x="89162" y="221610"/>
                  </a:lnTo>
                  <a:lnTo>
                    <a:pt x="120179" y="210072"/>
                  </a:lnTo>
                  <a:lnTo>
                    <a:pt x="146007" y="186246"/>
                  </a:lnTo>
                  <a:lnTo>
                    <a:pt x="162888" y="151370"/>
                  </a:lnTo>
                  <a:lnTo>
                    <a:pt x="169710" y="111401"/>
                  </a:lnTo>
                  <a:lnTo>
                    <a:pt x="163609" y="57144"/>
                  </a:lnTo>
                  <a:lnTo>
                    <a:pt x="151525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316269" y="1897059"/>
              <a:ext cx="294799" cy="219169"/>
            </a:xfrm>
            <a:custGeom>
              <a:avLst/>
              <a:gdLst/>
              <a:ahLst/>
              <a:cxnLst/>
              <a:rect l="0" t="0" r="0" b="0"/>
              <a:pathLst>
                <a:path w="294799" h="219169">
                  <a:moveTo>
                    <a:pt x="0" y="40184"/>
                  </a:moveTo>
                  <a:lnTo>
                    <a:pt x="8333" y="89115"/>
                  </a:lnTo>
                  <a:lnTo>
                    <a:pt x="10095" y="148245"/>
                  </a:lnTo>
                  <a:lnTo>
                    <a:pt x="16509" y="187222"/>
                  </a:lnTo>
                  <a:lnTo>
                    <a:pt x="11208" y="125887"/>
                  </a:lnTo>
                  <a:lnTo>
                    <a:pt x="10663" y="71368"/>
                  </a:lnTo>
                  <a:lnTo>
                    <a:pt x="12928" y="45855"/>
                  </a:lnTo>
                  <a:lnTo>
                    <a:pt x="21733" y="26717"/>
                  </a:lnTo>
                  <a:lnTo>
                    <a:pt x="28527" y="21847"/>
                  </a:lnTo>
                  <a:lnTo>
                    <a:pt x="36566" y="19771"/>
                  </a:lnTo>
                  <a:lnTo>
                    <a:pt x="45434" y="19556"/>
                  </a:lnTo>
                  <a:lnTo>
                    <a:pt x="53686" y="22923"/>
                  </a:lnTo>
                  <a:lnTo>
                    <a:pt x="76478" y="44428"/>
                  </a:lnTo>
                  <a:lnTo>
                    <a:pt x="96880" y="74197"/>
                  </a:lnTo>
                  <a:lnTo>
                    <a:pt x="118678" y="133643"/>
                  </a:lnTo>
                  <a:lnTo>
                    <a:pt x="121233" y="136415"/>
                  </a:lnTo>
                  <a:lnTo>
                    <a:pt x="122936" y="133584"/>
                  </a:lnTo>
                  <a:lnTo>
                    <a:pt x="134299" y="75620"/>
                  </a:lnTo>
                  <a:lnTo>
                    <a:pt x="150704" y="22314"/>
                  </a:lnTo>
                  <a:lnTo>
                    <a:pt x="156621" y="10723"/>
                  </a:lnTo>
                  <a:lnTo>
                    <a:pt x="165246" y="4166"/>
                  </a:lnTo>
                  <a:lnTo>
                    <a:pt x="187306" y="0"/>
                  </a:lnTo>
                  <a:lnTo>
                    <a:pt x="206470" y="5167"/>
                  </a:lnTo>
                  <a:lnTo>
                    <a:pt x="237836" y="27548"/>
                  </a:lnTo>
                  <a:lnTo>
                    <a:pt x="259463" y="58797"/>
                  </a:lnTo>
                  <a:lnTo>
                    <a:pt x="275100" y="108870"/>
                  </a:lnTo>
                  <a:lnTo>
                    <a:pt x="289694" y="164626"/>
                  </a:lnTo>
                  <a:lnTo>
                    <a:pt x="294798" y="2191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700234" y="1674031"/>
              <a:ext cx="255515" cy="431669"/>
            </a:xfrm>
            <a:custGeom>
              <a:avLst/>
              <a:gdLst/>
              <a:ahLst/>
              <a:cxnLst/>
              <a:rect l="0" t="0" r="0" b="0"/>
              <a:pathLst>
                <a:path w="255515" h="431669">
                  <a:moveTo>
                    <a:pt x="5589" y="0"/>
                  </a:moveTo>
                  <a:lnTo>
                    <a:pt x="0" y="16767"/>
                  </a:lnTo>
                  <a:lnTo>
                    <a:pt x="4442" y="71855"/>
                  </a:lnTo>
                  <a:lnTo>
                    <a:pt x="13308" y="128915"/>
                  </a:lnTo>
                  <a:lnTo>
                    <a:pt x="23344" y="187935"/>
                  </a:lnTo>
                  <a:lnTo>
                    <a:pt x="33727" y="238438"/>
                  </a:lnTo>
                  <a:lnTo>
                    <a:pt x="43042" y="295646"/>
                  </a:lnTo>
                  <a:lnTo>
                    <a:pt x="46322" y="348991"/>
                  </a:lnTo>
                  <a:lnTo>
                    <a:pt x="50550" y="406411"/>
                  </a:lnTo>
                  <a:lnTo>
                    <a:pt x="53648" y="421613"/>
                  </a:lnTo>
                  <a:lnTo>
                    <a:pt x="43128" y="387074"/>
                  </a:lnTo>
                  <a:lnTo>
                    <a:pt x="42940" y="367395"/>
                  </a:lnTo>
                  <a:lnTo>
                    <a:pt x="49416" y="309644"/>
                  </a:lnTo>
                  <a:lnTo>
                    <a:pt x="76329" y="253154"/>
                  </a:lnTo>
                  <a:lnTo>
                    <a:pt x="95699" y="229296"/>
                  </a:lnTo>
                  <a:lnTo>
                    <a:pt x="113489" y="214603"/>
                  </a:lnTo>
                  <a:lnTo>
                    <a:pt x="136213" y="209633"/>
                  </a:lnTo>
                  <a:lnTo>
                    <a:pt x="183340" y="215974"/>
                  </a:lnTo>
                  <a:lnTo>
                    <a:pt x="210205" y="230758"/>
                  </a:lnTo>
                  <a:lnTo>
                    <a:pt x="232982" y="255546"/>
                  </a:lnTo>
                  <a:lnTo>
                    <a:pt x="248960" y="285117"/>
                  </a:lnTo>
                  <a:lnTo>
                    <a:pt x="255514" y="321695"/>
                  </a:lnTo>
                  <a:lnTo>
                    <a:pt x="251867" y="362169"/>
                  </a:lnTo>
                  <a:lnTo>
                    <a:pt x="243338" y="383622"/>
                  </a:lnTo>
                  <a:lnTo>
                    <a:pt x="218798" y="416458"/>
                  </a:lnTo>
                  <a:lnTo>
                    <a:pt x="199005" y="424908"/>
                  </a:lnTo>
                  <a:lnTo>
                    <a:pt x="136908" y="430778"/>
                  </a:lnTo>
                  <a:lnTo>
                    <a:pt x="100346" y="4316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032207" y="1840727"/>
              <a:ext cx="191110" cy="237322"/>
            </a:xfrm>
            <a:custGeom>
              <a:avLst/>
              <a:gdLst/>
              <a:ahLst/>
              <a:cxnLst/>
              <a:rect l="0" t="0" r="0" b="0"/>
              <a:pathLst>
                <a:path w="191110" h="237322">
                  <a:moveTo>
                    <a:pt x="0" y="128102"/>
                  </a:moveTo>
                  <a:lnTo>
                    <a:pt x="54145" y="124982"/>
                  </a:lnTo>
                  <a:lnTo>
                    <a:pt x="109091" y="113447"/>
                  </a:lnTo>
                  <a:lnTo>
                    <a:pt x="145407" y="97763"/>
                  </a:lnTo>
                  <a:lnTo>
                    <a:pt x="172805" y="72709"/>
                  </a:lnTo>
                  <a:lnTo>
                    <a:pt x="190152" y="43059"/>
                  </a:lnTo>
                  <a:lnTo>
                    <a:pt x="191109" y="33972"/>
                  </a:lnTo>
                  <a:lnTo>
                    <a:pt x="185933" y="17636"/>
                  </a:lnTo>
                  <a:lnTo>
                    <a:pt x="172714" y="5696"/>
                  </a:lnTo>
                  <a:lnTo>
                    <a:pt x="164276" y="874"/>
                  </a:lnTo>
                  <a:lnTo>
                    <a:pt x="155141" y="0"/>
                  </a:lnTo>
                  <a:lnTo>
                    <a:pt x="104918" y="15797"/>
                  </a:lnTo>
                  <a:lnTo>
                    <a:pt x="79180" y="31915"/>
                  </a:lnTo>
                  <a:lnTo>
                    <a:pt x="35268" y="86786"/>
                  </a:lnTo>
                  <a:lnTo>
                    <a:pt x="19679" y="117810"/>
                  </a:lnTo>
                  <a:lnTo>
                    <a:pt x="17715" y="138735"/>
                  </a:lnTo>
                  <a:lnTo>
                    <a:pt x="25986" y="180765"/>
                  </a:lnTo>
                  <a:lnTo>
                    <a:pt x="41105" y="206747"/>
                  </a:lnTo>
                  <a:lnTo>
                    <a:pt x="56873" y="218817"/>
                  </a:lnTo>
                  <a:lnTo>
                    <a:pt x="101181" y="236098"/>
                  </a:lnTo>
                  <a:lnTo>
                    <a:pt x="124518" y="237321"/>
                  </a:lnTo>
                  <a:lnTo>
                    <a:pt x="168456" y="23338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348062" y="1863544"/>
              <a:ext cx="221099" cy="221987"/>
            </a:xfrm>
            <a:custGeom>
              <a:avLst/>
              <a:gdLst/>
              <a:ahLst/>
              <a:cxnLst/>
              <a:rect l="0" t="0" r="0" b="0"/>
              <a:pathLst>
                <a:path w="221099" h="221987">
                  <a:moveTo>
                    <a:pt x="0" y="63171"/>
                  </a:moveTo>
                  <a:lnTo>
                    <a:pt x="3119" y="105862"/>
                  </a:lnTo>
                  <a:lnTo>
                    <a:pt x="10722" y="165239"/>
                  </a:lnTo>
                  <a:lnTo>
                    <a:pt x="25054" y="220674"/>
                  </a:lnTo>
                  <a:lnTo>
                    <a:pt x="27231" y="221986"/>
                  </a:lnTo>
                  <a:lnTo>
                    <a:pt x="29650" y="207844"/>
                  </a:lnTo>
                  <a:lnTo>
                    <a:pt x="31203" y="158342"/>
                  </a:lnTo>
                  <a:lnTo>
                    <a:pt x="34629" y="96571"/>
                  </a:lnTo>
                  <a:lnTo>
                    <a:pt x="46135" y="56299"/>
                  </a:lnTo>
                  <a:lnTo>
                    <a:pt x="51814" y="44552"/>
                  </a:lnTo>
                  <a:lnTo>
                    <a:pt x="70602" y="25260"/>
                  </a:lnTo>
                  <a:lnTo>
                    <a:pt x="94549" y="11226"/>
                  </a:lnTo>
                  <a:lnTo>
                    <a:pt x="148051" y="2217"/>
                  </a:lnTo>
                  <a:lnTo>
                    <a:pt x="186586" y="657"/>
                  </a:lnTo>
                  <a:lnTo>
                    <a:pt x="22109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074567" y="1705616"/>
              <a:ext cx="21019" cy="400084"/>
            </a:xfrm>
            <a:custGeom>
              <a:avLst/>
              <a:gdLst/>
              <a:ahLst/>
              <a:cxnLst/>
              <a:rect l="0" t="0" r="0" b="0"/>
              <a:pathLst>
                <a:path w="21019" h="400084">
                  <a:moveTo>
                    <a:pt x="10490" y="0"/>
                  </a:moveTo>
                  <a:lnTo>
                    <a:pt x="2157" y="37478"/>
                  </a:lnTo>
                  <a:lnTo>
                    <a:pt x="395" y="94491"/>
                  </a:lnTo>
                  <a:lnTo>
                    <a:pt x="90" y="150440"/>
                  </a:lnTo>
                  <a:lnTo>
                    <a:pt x="0" y="211471"/>
                  </a:lnTo>
                  <a:lnTo>
                    <a:pt x="5562" y="268419"/>
                  </a:lnTo>
                  <a:lnTo>
                    <a:pt x="9030" y="322337"/>
                  </a:lnTo>
                  <a:lnTo>
                    <a:pt x="18631" y="381396"/>
                  </a:lnTo>
                  <a:lnTo>
                    <a:pt x="21018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927129" y="1821430"/>
              <a:ext cx="263214" cy="31586"/>
            </a:xfrm>
            <a:custGeom>
              <a:avLst/>
              <a:gdLst/>
              <a:ahLst/>
              <a:cxnLst/>
              <a:rect l="0" t="0" r="0" b="0"/>
              <a:pathLst>
                <a:path w="263214" h="31586">
                  <a:moveTo>
                    <a:pt x="263213" y="0"/>
                  </a:moveTo>
                  <a:lnTo>
                    <a:pt x="235657" y="7235"/>
                  </a:lnTo>
                  <a:lnTo>
                    <a:pt x="179434" y="12997"/>
                  </a:lnTo>
                  <a:lnTo>
                    <a:pt x="117332" y="25054"/>
                  </a:lnTo>
                  <a:lnTo>
                    <a:pt x="57146" y="3029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190342" y="1631917"/>
              <a:ext cx="210570" cy="431669"/>
            </a:xfrm>
            <a:custGeom>
              <a:avLst/>
              <a:gdLst/>
              <a:ahLst/>
              <a:cxnLst/>
              <a:rect l="0" t="0" r="0" b="0"/>
              <a:pathLst>
                <a:path w="210570" h="431669">
                  <a:moveTo>
                    <a:pt x="0" y="0"/>
                  </a:moveTo>
                  <a:lnTo>
                    <a:pt x="5589" y="62092"/>
                  </a:lnTo>
                  <a:lnTo>
                    <a:pt x="17958" y="123052"/>
                  </a:lnTo>
                  <a:lnTo>
                    <a:pt x="28197" y="181129"/>
                  </a:lnTo>
                  <a:lnTo>
                    <a:pt x="37470" y="241621"/>
                  </a:lnTo>
                  <a:lnTo>
                    <a:pt x="41908" y="297109"/>
                  </a:lnTo>
                  <a:lnTo>
                    <a:pt x="48942" y="349425"/>
                  </a:lnTo>
                  <a:lnTo>
                    <a:pt x="50376" y="386893"/>
                  </a:lnTo>
                  <a:lnTo>
                    <a:pt x="48792" y="387780"/>
                  </a:lnTo>
                  <a:lnTo>
                    <a:pt x="46566" y="384862"/>
                  </a:lnTo>
                  <a:lnTo>
                    <a:pt x="42700" y="325650"/>
                  </a:lnTo>
                  <a:lnTo>
                    <a:pt x="47819" y="275675"/>
                  </a:lnTo>
                  <a:lnTo>
                    <a:pt x="56802" y="242728"/>
                  </a:lnTo>
                  <a:lnTo>
                    <a:pt x="62435" y="234348"/>
                  </a:lnTo>
                  <a:lnTo>
                    <a:pt x="78051" y="221918"/>
                  </a:lnTo>
                  <a:lnTo>
                    <a:pt x="88299" y="220475"/>
                  </a:lnTo>
                  <a:lnTo>
                    <a:pt x="112163" y="225110"/>
                  </a:lnTo>
                  <a:lnTo>
                    <a:pt x="140728" y="240874"/>
                  </a:lnTo>
                  <a:lnTo>
                    <a:pt x="164009" y="265952"/>
                  </a:lnTo>
                  <a:lnTo>
                    <a:pt x="184432" y="314273"/>
                  </a:lnTo>
                  <a:lnTo>
                    <a:pt x="203344" y="377200"/>
                  </a:lnTo>
                  <a:lnTo>
                    <a:pt x="210569" y="4316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481874" y="1858191"/>
              <a:ext cx="213836" cy="226452"/>
            </a:xfrm>
            <a:custGeom>
              <a:avLst/>
              <a:gdLst/>
              <a:ahLst/>
              <a:cxnLst/>
              <a:rect l="0" t="0" r="0" b="0"/>
              <a:pathLst>
                <a:path w="213836" h="226452">
                  <a:moveTo>
                    <a:pt x="108551" y="100109"/>
                  </a:moveTo>
                  <a:lnTo>
                    <a:pt x="108551" y="41492"/>
                  </a:lnTo>
                  <a:lnTo>
                    <a:pt x="102312" y="21025"/>
                  </a:lnTo>
                  <a:lnTo>
                    <a:pt x="97372" y="12291"/>
                  </a:lnTo>
                  <a:lnTo>
                    <a:pt x="89400" y="6469"/>
                  </a:lnTo>
                  <a:lnTo>
                    <a:pt x="68064" y="0"/>
                  </a:lnTo>
                  <a:lnTo>
                    <a:pt x="58162" y="614"/>
                  </a:lnTo>
                  <a:lnTo>
                    <a:pt x="40922" y="7536"/>
                  </a:lnTo>
                  <a:lnTo>
                    <a:pt x="18062" y="30176"/>
                  </a:lnTo>
                  <a:lnTo>
                    <a:pt x="2061" y="70289"/>
                  </a:lnTo>
                  <a:lnTo>
                    <a:pt x="0" y="96215"/>
                  </a:lnTo>
                  <a:lnTo>
                    <a:pt x="4006" y="159474"/>
                  </a:lnTo>
                  <a:lnTo>
                    <a:pt x="12714" y="192568"/>
                  </a:lnTo>
                  <a:lnTo>
                    <a:pt x="23452" y="209832"/>
                  </a:lnTo>
                  <a:lnTo>
                    <a:pt x="31931" y="214202"/>
                  </a:lnTo>
                  <a:lnTo>
                    <a:pt x="53830" y="215938"/>
                  </a:lnTo>
                  <a:lnTo>
                    <a:pt x="62712" y="212423"/>
                  </a:lnTo>
                  <a:lnTo>
                    <a:pt x="75700" y="199159"/>
                  </a:lnTo>
                  <a:lnTo>
                    <a:pt x="100805" y="159709"/>
                  </a:lnTo>
                  <a:lnTo>
                    <a:pt x="115123" y="101137"/>
                  </a:lnTo>
                  <a:lnTo>
                    <a:pt x="117321" y="83018"/>
                  </a:lnTo>
                  <a:lnTo>
                    <a:pt x="128500" y="132659"/>
                  </a:lnTo>
                  <a:lnTo>
                    <a:pt x="154952" y="173999"/>
                  </a:lnTo>
                  <a:lnTo>
                    <a:pt x="194296" y="215731"/>
                  </a:lnTo>
                  <a:lnTo>
                    <a:pt x="213835" y="22645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752814" y="1663502"/>
              <a:ext cx="48181" cy="421141"/>
            </a:xfrm>
            <a:custGeom>
              <a:avLst/>
              <a:gdLst/>
              <a:ahLst/>
              <a:cxnLst/>
              <a:rect l="0" t="0" r="0" b="0"/>
              <a:pathLst>
                <a:path w="48181" h="421141">
                  <a:moveTo>
                    <a:pt x="6066" y="0"/>
                  </a:moveTo>
                  <a:lnTo>
                    <a:pt x="0" y="50433"/>
                  </a:lnTo>
                  <a:lnTo>
                    <a:pt x="4919" y="107750"/>
                  </a:lnTo>
                  <a:lnTo>
                    <a:pt x="12616" y="166847"/>
                  </a:lnTo>
                  <a:lnTo>
                    <a:pt x="18928" y="226803"/>
                  </a:lnTo>
                  <a:lnTo>
                    <a:pt x="25505" y="289556"/>
                  </a:lnTo>
                  <a:lnTo>
                    <a:pt x="32233" y="343418"/>
                  </a:lnTo>
                  <a:lnTo>
                    <a:pt x="45272" y="402456"/>
                  </a:lnTo>
                  <a:lnTo>
                    <a:pt x="48180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600953" y="1779316"/>
              <a:ext cx="305327" cy="21058"/>
            </a:xfrm>
            <a:custGeom>
              <a:avLst/>
              <a:gdLst/>
              <a:ahLst/>
              <a:cxnLst/>
              <a:rect l="0" t="0" r="0" b="0"/>
              <a:pathLst>
                <a:path w="305327" h="21058">
                  <a:moveTo>
                    <a:pt x="305326" y="0"/>
                  </a:moveTo>
                  <a:lnTo>
                    <a:pt x="248063" y="8333"/>
                  </a:lnTo>
                  <a:lnTo>
                    <a:pt x="187170" y="10094"/>
                  </a:lnTo>
                  <a:lnTo>
                    <a:pt x="138646" y="10400"/>
                  </a:lnTo>
                  <a:lnTo>
                    <a:pt x="87224" y="10490"/>
                  </a:lnTo>
                  <a:lnTo>
                    <a:pt x="34943" y="1610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203925" y="1821430"/>
              <a:ext cx="266372" cy="238199"/>
            </a:xfrm>
            <a:custGeom>
              <a:avLst/>
              <a:gdLst/>
              <a:ahLst/>
              <a:cxnLst/>
              <a:rect l="0" t="0" r="0" b="0"/>
              <a:pathLst>
                <a:path w="266372" h="238199">
                  <a:moveTo>
                    <a:pt x="228779" y="84228"/>
                  </a:moveTo>
                  <a:lnTo>
                    <a:pt x="223190" y="61871"/>
                  </a:lnTo>
                  <a:lnTo>
                    <a:pt x="202947" y="31200"/>
                  </a:lnTo>
                  <a:lnTo>
                    <a:pt x="174722" y="11064"/>
                  </a:lnTo>
                  <a:lnTo>
                    <a:pt x="132954" y="3278"/>
                  </a:lnTo>
                  <a:lnTo>
                    <a:pt x="83533" y="6560"/>
                  </a:lnTo>
                  <a:lnTo>
                    <a:pt x="58551" y="15004"/>
                  </a:lnTo>
                  <a:lnTo>
                    <a:pt x="39648" y="27725"/>
                  </a:lnTo>
                  <a:lnTo>
                    <a:pt x="17023" y="54618"/>
                  </a:lnTo>
                  <a:lnTo>
                    <a:pt x="6763" y="74577"/>
                  </a:lnTo>
                  <a:lnTo>
                    <a:pt x="0" y="111134"/>
                  </a:lnTo>
                  <a:lnTo>
                    <a:pt x="3585" y="151601"/>
                  </a:lnTo>
                  <a:lnTo>
                    <a:pt x="17646" y="187638"/>
                  </a:lnTo>
                  <a:lnTo>
                    <a:pt x="33167" y="203497"/>
                  </a:lnTo>
                  <a:lnTo>
                    <a:pt x="77316" y="228800"/>
                  </a:lnTo>
                  <a:lnTo>
                    <a:pt x="117351" y="238198"/>
                  </a:lnTo>
                  <a:lnTo>
                    <a:pt x="158849" y="235394"/>
                  </a:lnTo>
                  <a:lnTo>
                    <a:pt x="200780" y="215975"/>
                  </a:lnTo>
                  <a:lnTo>
                    <a:pt x="231662" y="187995"/>
                  </a:lnTo>
                  <a:lnTo>
                    <a:pt x="255630" y="151888"/>
                  </a:lnTo>
                  <a:lnTo>
                    <a:pt x="266371" y="111554"/>
                  </a:lnTo>
                  <a:lnTo>
                    <a:pt x="263964" y="69967"/>
                  </a:lnTo>
                  <a:lnTo>
                    <a:pt x="255725" y="48254"/>
                  </a:lnTo>
                  <a:lnTo>
                    <a:pt x="243095" y="30805"/>
                  </a:lnTo>
                  <a:lnTo>
                    <a:pt x="217423" y="10167"/>
                  </a:lnTo>
                  <a:lnTo>
                    <a:pt x="18666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530718" y="1831958"/>
              <a:ext cx="154672" cy="242157"/>
            </a:xfrm>
            <a:custGeom>
              <a:avLst/>
              <a:gdLst/>
              <a:ahLst/>
              <a:cxnLst/>
              <a:rect l="0" t="0" r="0" b="0"/>
              <a:pathLst>
                <a:path w="154672" h="242157">
                  <a:moveTo>
                    <a:pt x="154671" y="0"/>
                  </a:moveTo>
                  <a:lnTo>
                    <a:pt x="105739" y="3120"/>
                  </a:lnTo>
                  <a:lnTo>
                    <a:pt x="77941" y="9575"/>
                  </a:lnTo>
                  <a:lnTo>
                    <a:pt x="47968" y="27534"/>
                  </a:lnTo>
                  <a:lnTo>
                    <a:pt x="19720" y="54562"/>
                  </a:lnTo>
                  <a:lnTo>
                    <a:pt x="7735" y="74552"/>
                  </a:lnTo>
                  <a:lnTo>
                    <a:pt x="0" y="111127"/>
                  </a:lnTo>
                  <a:lnTo>
                    <a:pt x="3297" y="146010"/>
                  </a:lnTo>
                  <a:lnTo>
                    <a:pt x="17272" y="184162"/>
                  </a:lnTo>
                  <a:lnTo>
                    <a:pt x="35892" y="205072"/>
                  </a:lnTo>
                  <a:lnTo>
                    <a:pt x="80386" y="231971"/>
                  </a:lnTo>
                  <a:lnTo>
                    <a:pt x="135631" y="240814"/>
                  </a:lnTo>
                  <a:lnTo>
                    <a:pt x="154671" y="2421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754642" y="1800373"/>
              <a:ext cx="141317" cy="294799"/>
            </a:xfrm>
            <a:custGeom>
              <a:avLst/>
              <a:gdLst/>
              <a:ahLst/>
              <a:cxnLst/>
              <a:rect l="0" t="0" r="0" b="0"/>
              <a:pathLst>
                <a:path w="141317" h="294799">
                  <a:moveTo>
                    <a:pt x="141316" y="0"/>
                  </a:moveTo>
                  <a:lnTo>
                    <a:pt x="117269" y="9575"/>
                  </a:lnTo>
                  <a:lnTo>
                    <a:pt x="56195" y="56117"/>
                  </a:lnTo>
                  <a:lnTo>
                    <a:pt x="37974" y="75243"/>
                  </a:lnTo>
                  <a:lnTo>
                    <a:pt x="21139" y="106912"/>
                  </a:lnTo>
                  <a:lnTo>
                    <a:pt x="4970" y="158942"/>
                  </a:lnTo>
                  <a:lnTo>
                    <a:pt x="0" y="186454"/>
                  </a:lnTo>
                  <a:lnTo>
                    <a:pt x="1690" y="214279"/>
                  </a:lnTo>
                  <a:lnTo>
                    <a:pt x="9460" y="236005"/>
                  </a:lnTo>
                  <a:lnTo>
                    <a:pt x="21882" y="253460"/>
                  </a:lnTo>
                  <a:lnTo>
                    <a:pt x="39102" y="269016"/>
                  </a:lnTo>
                  <a:lnTo>
                    <a:pt x="74116" y="285339"/>
                  </a:lnTo>
                  <a:lnTo>
                    <a:pt x="120259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983479" y="1853015"/>
              <a:ext cx="165164" cy="226656"/>
            </a:xfrm>
            <a:custGeom>
              <a:avLst/>
              <a:gdLst/>
              <a:ahLst/>
              <a:cxnLst/>
              <a:rect l="0" t="0" r="0" b="0"/>
              <a:pathLst>
                <a:path w="165164" h="226656">
                  <a:moveTo>
                    <a:pt x="7236" y="0"/>
                  </a:moveTo>
                  <a:lnTo>
                    <a:pt x="0" y="28726"/>
                  </a:lnTo>
                  <a:lnTo>
                    <a:pt x="477" y="92112"/>
                  </a:lnTo>
                  <a:lnTo>
                    <a:pt x="11490" y="150386"/>
                  </a:lnTo>
                  <a:lnTo>
                    <a:pt x="27083" y="187279"/>
                  </a:lnTo>
                  <a:lnTo>
                    <a:pt x="46522" y="214847"/>
                  </a:lnTo>
                  <a:lnTo>
                    <a:pt x="66420" y="224169"/>
                  </a:lnTo>
                  <a:lnTo>
                    <a:pt x="78278" y="226655"/>
                  </a:lnTo>
                  <a:lnTo>
                    <a:pt x="88522" y="225973"/>
                  </a:lnTo>
                  <a:lnTo>
                    <a:pt x="106144" y="218975"/>
                  </a:lnTo>
                  <a:lnTo>
                    <a:pt x="118655" y="204947"/>
                  </a:lnTo>
                  <a:lnTo>
                    <a:pt x="152054" y="143786"/>
                  </a:lnTo>
                  <a:lnTo>
                    <a:pt x="161279" y="104215"/>
                  </a:lnTo>
                  <a:lnTo>
                    <a:pt x="165163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190756" y="1810901"/>
              <a:ext cx="115815" cy="255515"/>
            </a:xfrm>
            <a:custGeom>
              <a:avLst/>
              <a:gdLst/>
              <a:ahLst/>
              <a:cxnLst/>
              <a:rect l="0" t="0" r="0" b="0"/>
              <a:pathLst>
                <a:path w="115815" h="255515">
                  <a:moveTo>
                    <a:pt x="0" y="42114"/>
                  </a:moveTo>
                  <a:lnTo>
                    <a:pt x="8333" y="79592"/>
                  </a:lnTo>
                  <a:lnTo>
                    <a:pt x="15684" y="131015"/>
                  </a:lnTo>
                  <a:lnTo>
                    <a:pt x="28401" y="192299"/>
                  </a:lnTo>
                  <a:lnTo>
                    <a:pt x="46822" y="255514"/>
                  </a:lnTo>
                  <a:lnTo>
                    <a:pt x="27712" y="198920"/>
                  </a:lnTo>
                  <a:lnTo>
                    <a:pt x="13600" y="144132"/>
                  </a:lnTo>
                  <a:lnTo>
                    <a:pt x="14559" y="107436"/>
                  </a:lnTo>
                  <a:lnTo>
                    <a:pt x="25363" y="63596"/>
                  </a:lnTo>
                  <a:lnTo>
                    <a:pt x="40920" y="37301"/>
                  </a:lnTo>
                  <a:lnTo>
                    <a:pt x="65937" y="14692"/>
                  </a:lnTo>
                  <a:lnTo>
                    <a:pt x="85457" y="6530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371986" y="1821430"/>
              <a:ext cx="208913" cy="231596"/>
            </a:xfrm>
            <a:custGeom>
              <a:avLst/>
              <a:gdLst/>
              <a:ahLst/>
              <a:cxnLst/>
              <a:rect l="0" t="0" r="0" b="0"/>
              <a:pathLst>
                <a:path w="208913" h="231596">
                  <a:moveTo>
                    <a:pt x="103040" y="0"/>
                  </a:moveTo>
                  <a:lnTo>
                    <a:pt x="71757" y="9575"/>
                  </a:lnTo>
                  <a:lnTo>
                    <a:pt x="10702" y="44664"/>
                  </a:lnTo>
                  <a:lnTo>
                    <a:pt x="2877" y="50833"/>
                  </a:lnTo>
                  <a:lnTo>
                    <a:pt x="0" y="58455"/>
                  </a:lnTo>
                  <a:lnTo>
                    <a:pt x="421" y="67046"/>
                  </a:lnTo>
                  <a:lnTo>
                    <a:pt x="3042" y="76283"/>
                  </a:lnTo>
                  <a:lnTo>
                    <a:pt x="8298" y="83610"/>
                  </a:lnTo>
                  <a:lnTo>
                    <a:pt x="23498" y="94872"/>
                  </a:lnTo>
                  <a:lnTo>
                    <a:pt x="51786" y="107788"/>
                  </a:lnTo>
                  <a:lnTo>
                    <a:pt x="111556" y="117876"/>
                  </a:lnTo>
                  <a:lnTo>
                    <a:pt x="164776" y="134802"/>
                  </a:lnTo>
                  <a:lnTo>
                    <a:pt x="204164" y="165598"/>
                  </a:lnTo>
                  <a:lnTo>
                    <a:pt x="207891" y="174739"/>
                  </a:lnTo>
                  <a:lnTo>
                    <a:pt x="208912" y="197375"/>
                  </a:lnTo>
                  <a:lnTo>
                    <a:pt x="204037" y="207622"/>
                  </a:lnTo>
                  <a:lnTo>
                    <a:pt x="186142" y="225247"/>
                  </a:lnTo>
                  <a:lnTo>
                    <a:pt x="174819" y="229713"/>
                  </a:lnTo>
                  <a:lnTo>
                    <a:pt x="123024" y="231595"/>
                  </a:lnTo>
                  <a:lnTo>
                    <a:pt x="67733" y="226031"/>
                  </a:lnTo>
                  <a:lnTo>
                    <a:pt x="29340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064622" y="1726673"/>
              <a:ext cx="63171" cy="400084"/>
            </a:xfrm>
            <a:custGeom>
              <a:avLst/>
              <a:gdLst/>
              <a:ahLst/>
              <a:cxnLst/>
              <a:rect l="0" t="0" r="0" b="0"/>
              <a:pathLst>
                <a:path w="63171" h="400084">
                  <a:moveTo>
                    <a:pt x="0" y="0"/>
                  </a:moveTo>
                  <a:lnTo>
                    <a:pt x="3119" y="55170"/>
                  </a:lnTo>
                  <a:lnTo>
                    <a:pt x="7235" y="97050"/>
                  </a:lnTo>
                  <a:lnTo>
                    <a:pt x="9064" y="142959"/>
                  </a:lnTo>
                  <a:lnTo>
                    <a:pt x="15684" y="192487"/>
                  </a:lnTo>
                  <a:lnTo>
                    <a:pt x="19465" y="246156"/>
                  </a:lnTo>
                  <a:lnTo>
                    <a:pt x="27977" y="303127"/>
                  </a:lnTo>
                  <a:lnTo>
                    <a:pt x="32855" y="343149"/>
                  </a:lnTo>
                  <a:lnTo>
                    <a:pt x="51160" y="382468"/>
                  </a:lnTo>
                  <a:lnTo>
                    <a:pt x="63170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906694" y="1853015"/>
              <a:ext cx="305328" cy="18213"/>
            </a:xfrm>
            <a:custGeom>
              <a:avLst/>
              <a:gdLst/>
              <a:ahLst/>
              <a:cxnLst/>
              <a:rect l="0" t="0" r="0" b="0"/>
              <a:pathLst>
                <a:path w="305328" h="18213">
                  <a:moveTo>
                    <a:pt x="305327" y="0"/>
                  </a:moveTo>
                  <a:lnTo>
                    <a:pt x="256395" y="0"/>
                  </a:lnTo>
                  <a:lnTo>
                    <a:pt x="208550" y="3120"/>
                  </a:lnTo>
                  <a:lnTo>
                    <a:pt x="154210" y="11453"/>
                  </a:lnTo>
                  <a:lnTo>
                    <a:pt x="96775" y="18212"/>
                  </a:lnTo>
                  <a:lnTo>
                    <a:pt x="36144" y="1490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243606" y="1621388"/>
              <a:ext cx="452726" cy="455797"/>
            </a:xfrm>
            <a:custGeom>
              <a:avLst/>
              <a:gdLst/>
              <a:ahLst/>
              <a:cxnLst/>
              <a:rect l="0" t="0" r="0" b="0"/>
              <a:pathLst>
                <a:path w="452726" h="455797">
                  <a:moveTo>
                    <a:pt x="0" y="0"/>
                  </a:moveTo>
                  <a:lnTo>
                    <a:pt x="0" y="52051"/>
                  </a:lnTo>
                  <a:lnTo>
                    <a:pt x="3119" y="101990"/>
                  </a:lnTo>
                  <a:lnTo>
                    <a:pt x="9065" y="160786"/>
                  </a:lnTo>
                  <a:lnTo>
                    <a:pt x="18645" y="217460"/>
                  </a:lnTo>
                  <a:lnTo>
                    <a:pt x="31802" y="273716"/>
                  </a:lnTo>
                  <a:lnTo>
                    <a:pt x="47992" y="336692"/>
                  </a:lnTo>
                  <a:lnTo>
                    <a:pt x="54843" y="390204"/>
                  </a:lnTo>
                  <a:lnTo>
                    <a:pt x="68140" y="443236"/>
                  </a:lnTo>
                  <a:lnTo>
                    <a:pt x="62592" y="382839"/>
                  </a:lnTo>
                  <a:lnTo>
                    <a:pt x="58074" y="326443"/>
                  </a:lnTo>
                  <a:lnTo>
                    <a:pt x="67753" y="275833"/>
                  </a:lnTo>
                  <a:lnTo>
                    <a:pt x="73245" y="266947"/>
                  </a:lnTo>
                  <a:lnTo>
                    <a:pt x="88706" y="253954"/>
                  </a:lnTo>
                  <a:lnTo>
                    <a:pt x="110394" y="250519"/>
                  </a:lnTo>
                  <a:lnTo>
                    <a:pt x="133292" y="254061"/>
                  </a:lnTo>
                  <a:lnTo>
                    <a:pt x="151268" y="263435"/>
                  </a:lnTo>
                  <a:lnTo>
                    <a:pt x="174541" y="293044"/>
                  </a:lnTo>
                  <a:lnTo>
                    <a:pt x="207328" y="355543"/>
                  </a:lnTo>
                  <a:lnTo>
                    <a:pt x="234926" y="417528"/>
                  </a:lnTo>
                  <a:lnTo>
                    <a:pt x="244012" y="440591"/>
                  </a:lnTo>
                  <a:lnTo>
                    <a:pt x="244563" y="445806"/>
                  </a:lnTo>
                  <a:lnTo>
                    <a:pt x="242591" y="446943"/>
                  </a:lnTo>
                  <a:lnTo>
                    <a:pt x="238936" y="445361"/>
                  </a:lnTo>
                  <a:lnTo>
                    <a:pt x="231756" y="434245"/>
                  </a:lnTo>
                  <a:lnTo>
                    <a:pt x="228203" y="426367"/>
                  </a:lnTo>
                  <a:lnTo>
                    <a:pt x="227376" y="408255"/>
                  </a:lnTo>
                  <a:lnTo>
                    <a:pt x="232078" y="389677"/>
                  </a:lnTo>
                  <a:lnTo>
                    <a:pt x="254159" y="358687"/>
                  </a:lnTo>
                  <a:lnTo>
                    <a:pt x="268547" y="345420"/>
                  </a:lnTo>
                  <a:lnTo>
                    <a:pt x="322146" y="317943"/>
                  </a:lnTo>
                  <a:lnTo>
                    <a:pt x="373726" y="297074"/>
                  </a:lnTo>
                  <a:lnTo>
                    <a:pt x="416471" y="257187"/>
                  </a:lnTo>
                  <a:lnTo>
                    <a:pt x="432755" y="229842"/>
                  </a:lnTo>
                  <a:lnTo>
                    <a:pt x="432393" y="222248"/>
                  </a:lnTo>
                  <a:lnTo>
                    <a:pt x="428641" y="216016"/>
                  </a:lnTo>
                  <a:lnTo>
                    <a:pt x="422632" y="210691"/>
                  </a:lnTo>
                  <a:lnTo>
                    <a:pt x="400356" y="207894"/>
                  </a:lnTo>
                  <a:lnTo>
                    <a:pt x="373298" y="211720"/>
                  </a:lnTo>
                  <a:lnTo>
                    <a:pt x="316487" y="239722"/>
                  </a:lnTo>
                  <a:lnTo>
                    <a:pt x="290045" y="265611"/>
                  </a:lnTo>
                  <a:lnTo>
                    <a:pt x="280987" y="288455"/>
                  </a:lnTo>
                  <a:lnTo>
                    <a:pt x="278131" y="314206"/>
                  </a:lnTo>
                  <a:lnTo>
                    <a:pt x="288820" y="377191"/>
                  </a:lnTo>
                  <a:lnTo>
                    <a:pt x="304205" y="410068"/>
                  </a:lnTo>
                  <a:lnTo>
                    <a:pt x="329171" y="436447"/>
                  </a:lnTo>
                  <a:lnTo>
                    <a:pt x="358795" y="453491"/>
                  </a:lnTo>
                  <a:lnTo>
                    <a:pt x="385632" y="455796"/>
                  </a:lnTo>
                  <a:lnTo>
                    <a:pt x="424267" y="453635"/>
                  </a:lnTo>
                  <a:lnTo>
                    <a:pt x="452725" y="4527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8117471" y="1810923"/>
              <a:ext cx="400084" cy="263192"/>
            </a:xfrm>
            <a:custGeom>
              <a:avLst/>
              <a:gdLst/>
              <a:ahLst/>
              <a:cxnLst/>
              <a:rect l="0" t="0" r="0" b="0"/>
              <a:pathLst>
                <a:path w="400084" h="263192">
                  <a:moveTo>
                    <a:pt x="0" y="94735"/>
                  </a:moveTo>
                  <a:lnTo>
                    <a:pt x="0" y="143665"/>
                  </a:lnTo>
                  <a:lnTo>
                    <a:pt x="3120" y="191511"/>
                  </a:lnTo>
                  <a:lnTo>
                    <a:pt x="14655" y="254491"/>
                  </a:lnTo>
                  <a:lnTo>
                    <a:pt x="16789" y="259731"/>
                  </a:lnTo>
                  <a:lnTo>
                    <a:pt x="18212" y="258544"/>
                  </a:lnTo>
                  <a:lnTo>
                    <a:pt x="19161" y="253074"/>
                  </a:lnTo>
                  <a:lnTo>
                    <a:pt x="12474" y="202977"/>
                  </a:lnTo>
                  <a:lnTo>
                    <a:pt x="5323" y="150041"/>
                  </a:lnTo>
                  <a:lnTo>
                    <a:pt x="1578" y="99813"/>
                  </a:lnTo>
                  <a:lnTo>
                    <a:pt x="6057" y="57245"/>
                  </a:lnTo>
                  <a:lnTo>
                    <a:pt x="20382" y="22405"/>
                  </a:lnTo>
                  <a:lnTo>
                    <a:pt x="28796" y="16099"/>
                  </a:lnTo>
                  <a:lnTo>
                    <a:pt x="50623" y="12213"/>
                  </a:lnTo>
                  <a:lnTo>
                    <a:pt x="69683" y="17504"/>
                  </a:lnTo>
                  <a:lnTo>
                    <a:pt x="100982" y="39965"/>
                  </a:lnTo>
                  <a:lnTo>
                    <a:pt x="129696" y="84912"/>
                  </a:lnTo>
                  <a:lnTo>
                    <a:pt x="154777" y="142664"/>
                  </a:lnTo>
                  <a:lnTo>
                    <a:pt x="159337" y="154763"/>
                  </a:lnTo>
                  <a:lnTo>
                    <a:pt x="162377" y="158150"/>
                  </a:lnTo>
                  <a:lnTo>
                    <a:pt x="164403" y="155729"/>
                  </a:lnTo>
                  <a:lnTo>
                    <a:pt x="165754" y="149436"/>
                  </a:lnTo>
                  <a:lnTo>
                    <a:pt x="161856" y="98477"/>
                  </a:lnTo>
                  <a:lnTo>
                    <a:pt x="169926" y="45258"/>
                  </a:lnTo>
                  <a:lnTo>
                    <a:pt x="177298" y="23612"/>
                  </a:lnTo>
                  <a:lnTo>
                    <a:pt x="188373" y="6193"/>
                  </a:lnTo>
                  <a:lnTo>
                    <a:pt x="196942" y="1782"/>
                  </a:lnTo>
                  <a:lnTo>
                    <a:pt x="218941" y="0"/>
                  </a:lnTo>
                  <a:lnTo>
                    <a:pt x="257634" y="5574"/>
                  </a:lnTo>
                  <a:lnTo>
                    <a:pt x="281790" y="20792"/>
                  </a:lnTo>
                  <a:lnTo>
                    <a:pt x="301885" y="41984"/>
                  </a:lnTo>
                  <a:lnTo>
                    <a:pt x="339720" y="98018"/>
                  </a:lnTo>
                  <a:lnTo>
                    <a:pt x="365788" y="159364"/>
                  </a:lnTo>
                  <a:lnTo>
                    <a:pt x="381473" y="197982"/>
                  </a:lnTo>
                  <a:lnTo>
                    <a:pt x="391078" y="243594"/>
                  </a:lnTo>
                  <a:lnTo>
                    <a:pt x="400083" y="2631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584093" y="1831958"/>
              <a:ext cx="193464" cy="258020"/>
            </a:xfrm>
            <a:custGeom>
              <a:avLst/>
              <a:gdLst/>
              <a:ahLst/>
              <a:cxnLst/>
              <a:rect l="0" t="0" r="0" b="0"/>
              <a:pathLst>
                <a:path w="193464" h="258020">
                  <a:moveTo>
                    <a:pt x="133503" y="21057"/>
                  </a:moveTo>
                  <a:lnTo>
                    <a:pt x="89540" y="41301"/>
                  </a:lnTo>
                  <a:lnTo>
                    <a:pt x="28055" y="86544"/>
                  </a:lnTo>
                  <a:lnTo>
                    <a:pt x="13327" y="109434"/>
                  </a:lnTo>
                  <a:lnTo>
                    <a:pt x="4052" y="137545"/>
                  </a:lnTo>
                  <a:lnTo>
                    <a:pt x="0" y="189323"/>
                  </a:lnTo>
                  <a:lnTo>
                    <a:pt x="3199" y="216335"/>
                  </a:lnTo>
                  <a:lnTo>
                    <a:pt x="11639" y="236919"/>
                  </a:lnTo>
                  <a:lnTo>
                    <a:pt x="17165" y="245683"/>
                  </a:lnTo>
                  <a:lnTo>
                    <a:pt x="26699" y="251527"/>
                  </a:lnTo>
                  <a:lnTo>
                    <a:pt x="52889" y="258019"/>
                  </a:lnTo>
                  <a:lnTo>
                    <a:pt x="94929" y="256084"/>
                  </a:lnTo>
                  <a:lnTo>
                    <a:pt x="137021" y="242513"/>
                  </a:lnTo>
                  <a:lnTo>
                    <a:pt x="158853" y="227107"/>
                  </a:lnTo>
                  <a:lnTo>
                    <a:pt x="175185" y="207391"/>
                  </a:lnTo>
                  <a:lnTo>
                    <a:pt x="189786" y="169984"/>
                  </a:lnTo>
                  <a:lnTo>
                    <a:pt x="193463" y="130434"/>
                  </a:lnTo>
                  <a:lnTo>
                    <a:pt x="181751" y="68649"/>
                  </a:lnTo>
                  <a:lnTo>
                    <a:pt x="165865" y="47668"/>
                  </a:lnTo>
                  <a:lnTo>
                    <a:pt x="108225" y="6727"/>
                  </a:lnTo>
                  <a:lnTo>
                    <a:pt x="9138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883880" y="1839468"/>
              <a:ext cx="224390" cy="244239"/>
            </a:xfrm>
            <a:custGeom>
              <a:avLst/>
              <a:gdLst/>
              <a:ahLst/>
              <a:cxnLst/>
              <a:rect l="0" t="0" r="0" b="0"/>
              <a:pathLst>
                <a:path w="224390" h="244239">
                  <a:moveTo>
                    <a:pt x="149570" y="13547"/>
                  </a:moveTo>
                  <a:lnTo>
                    <a:pt x="138392" y="2369"/>
                  </a:lnTo>
                  <a:lnTo>
                    <a:pt x="117307" y="0"/>
                  </a:lnTo>
                  <a:lnTo>
                    <a:pt x="61699" y="8012"/>
                  </a:lnTo>
                  <a:lnTo>
                    <a:pt x="25269" y="23085"/>
                  </a:lnTo>
                  <a:lnTo>
                    <a:pt x="9317" y="38843"/>
                  </a:lnTo>
                  <a:lnTo>
                    <a:pt x="3426" y="47959"/>
                  </a:lnTo>
                  <a:lnTo>
                    <a:pt x="0" y="67446"/>
                  </a:lnTo>
                  <a:lnTo>
                    <a:pt x="724" y="77555"/>
                  </a:lnTo>
                  <a:lnTo>
                    <a:pt x="5885" y="85465"/>
                  </a:lnTo>
                  <a:lnTo>
                    <a:pt x="24099" y="97373"/>
                  </a:lnTo>
                  <a:lnTo>
                    <a:pt x="86477" y="121998"/>
                  </a:lnTo>
                  <a:lnTo>
                    <a:pt x="142172" y="142963"/>
                  </a:lnTo>
                  <a:lnTo>
                    <a:pt x="184633" y="168572"/>
                  </a:lnTo>
                  <a:lnTo>
                    <a:pt x="208183" y="189202"/>
                  </a:lnTo>
                  <a:lnTo>
                    <a:pt x="224389" y="215722"/>
                  </a:lnTo>
                  <a:lnTo>
                    <a:pt x="222847" y="224369"/>
                  </a:lnTo>
                  <a:lnTo>
                    <a:pt x="208654" y="240217"/>
                  </a:lnTo>
                  <a:lnTo>
                    <a:pt x="197148" y="244209"/>
                  </a:lnTo>
                  <a:lnTo>
                    <a:pt x="154179" y="244238"/>
                  </a:lnTo>
                  <a:lnTo>
                    <a:pt x="100265" y="233768"/>
                  </a:lnTo>
                  <a:lnTo>
                    <a:pt x="37170" y="213511"/>
                  </a:lnTo>
                  <a:lnTo>
                    <a:pt x="12700" y="20306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9256013" y="1610860"/>
              <a:ext cx="72237" cy="473783"/>
            </a:xfrm>
            <a:custGeom>
              <a:avLst/>
              <a:gdLst/>
              <a:ahLst/>
              <a:cxnLst/>
              <a:rect l="0" t="0" r="0" b="0"/>
              <a:pathLst>
                <a:path w="72237" h="473783">
                  <a:moveTo>
                    <a:pt x="9064" y="0"/>
                  </a:moveTo>
                  <a:lnTo>
                    <a:pt x="5945" y="42691"/>
                  </a:lnTo>
                  <a:lnTo>
                    <a:pt x="0" y="89931"/>
                  </a:lnTo>
                  <a:lnTo>
                    <a:pt x="6061" y="144322"/>
                  </a:lnTo>
                  <a:lnTo>
                    <a:pt x="11591" y="200127"/>
                  </a:lnTo>
                  <a:lnTo>
                    <a:pt x="23601" y="261799"/>
                  </a:lnTo>
                  <a:lnTo>
                    <a:pt x="36069" y="314666"/>
                  </a:lnTo>
                  <a:lnTo>
                    <a:pt x="45636" y="377252"/>
                  </a:lnTo>
                  <a:lnTo>
                    <a:pt x="58489" y="434091"/>
                  </a:lnTo>
                  <a:lnTo>
                    <a:pt x="72236" y="4737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9012394" y="1768787"/>
              <a:ext cx="410612" cy="21058"/>
            </a:xfrm>
            <a:custGeom>
              <a:avLst/>
              <a:gdLst/>
              <a:ahLst/>
              <a:cxnLst/>
              <a:rect l="0" t="0" r="0" b="0"/>
              <a:pathLst>
                <a:path w="410612" h="21058">
                  <a:moveTo>
                    <a:pt x="410611" y="0"/>
                  </a:moveTo>
                  <a:lnTo>
                    <a:pt x="351994" y="0"/>
                  </a:lnTo>
                  <a:lnTo>
                    <a:pt x="296650" y="0"/>
                  </a:lnTo>
                  <a:lnTo>
                    <a:pt x="247643" y="0"/>
                  </a:lnTo>
                  <a:lnTo>
                    <a:pt x="196078" y="0"/>
                  </a:lnTo>
                  <a:lnTo>
                    <a:pt x="143754" y="1170"/>
                  </a:lnTo>
                  <a:lnTo>
                    <a:pt x="88867" y="8406"/>
                  </a:lnTo>
                  <a:lnTo>
                    <a:pt x="29970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484310" y="2368911"/>
            <a:ext cx="1947773" cy="705411"/>
            <a:chOff x="484310" y="2368911"/>
            <a:chExt cx="1947773" cy="705411"/>
          </a:xfrm>
        </p:grpSpPr>
        <p:sp>
          <p:nvSpPr>
            <p:cNvPr id="39" name="Freeform 38"/>
            <p:cNvSpPr/>
            <p:nvPr/>
          </p:nvSpPr>
          <p:spPr>
            <a:xfrm>
              <a:off x="506111" y="2432082"/>
              <a:ext cx="83485" cy="442198"/>
            </a:xfrm>
            <a:custGeom>
              <a:avLst/>
              <a:gdLst/>
              <a:ahLst/>
              <a:cxnLst/>
              <a:rect l="0" t="0" r="0" b="0"/>
              <a:pathLst>
                <a:path w="83485" h="442198">
                  <a:moveTo>
                    <a:pt x="62427" y="442197"/>
                  </a:moveTo>
                  <a:lnTo>
                    <a:pt x="62427" y="383581"/>
                  </a:lnTo>
                  <a:lnTo>
                    <a:pt x="50975" y="320745"/>
                  </a:lnTo>
                  <a:lnTo>
                    <a:pt x="41097" y="272071"/>
                  </a:lnTo>
                  <a:lnTo>
                    <a:pt x="27641" y="220604"/>
                  </a:lnTo>
                  <a:lnTo>
                    <a:pt x="11956" y="171429"/>
                  </a:lnTo>
                  <a:lnTo>
                    <a:pt x="1765" y="112892"/>
                  </a:lnTo>
                  <a:lnTo>
                    <a:pt x="0" y="70365"/>
                  </a:lnTo>
                  <a:lnTo>
                    <a:pt x="5826" y="48431"/>
                  </a:lnTo>
                  <a:lnTo>
                    <a:pt x="10655" y="39306"/>
                  </a:lnTo>
                  <a:lnTo>
                    <a:pt x="25379" y="26049"/>
                  </a:lnTo>
                  <a:lnTo>
                    <a:pt x="8348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84310" y="2653181"/>
              <a:ext cx="178986" cy="42115"/>
            </a:xfrm>
            <a:custGeom>
              <a:avLst/>
              <a:gdLst/>
              <a:ahLst/>
              <a:cxnLst/>
              <a:rect l="0" t="0" r="0" b="0"/>
              <a:pathLst>
                <a:path w="178986" h="42115">
                  <a:moveTo>
                    <a:pt x="178985" y="0"/>
                  </a:moveTo>
                  <a:lnTo>
                    <a:pt x="161004" y="15641"/>
                  </a:lnTo>
                  <a:lnTo>
                    <a:pt x="144087" y="23719"/>
                  </a:lnTo>
                  <a:lnTo>
                    <a:pt x="82868" y="33669"/>
                  </a:lnTo>
                  <a:lnTo>
                    <a:pt x="27808" y="4044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34435" y="2568953"/>
              <a:ext cx="55203" cy="241894"/>
            </a:xfrm>
            <a:custGeom>
              <a:avLst/>
              <a:gdLst/>
              <a:ahLst/>
              <a:cxnLst/>
              <a:rect l="0" t="0" r="0" b="0"/>
              <a:pathLst>
                <a:path w="55203" h="241894">
                  <a:moveTo>
                    <a:pt x="2559" y="147399"/>
                  </a:moveTo>
                  <a:lnTo>
                    <a:pt x="21687" y="209679"/>
                  </a:lnTo>
                  <a:lnTo>
                    <a:pt x="34483" y="241761"/>
                  </a:lnTo>
                  <a:lnTo>
                    <a:pt x="33201" y="241893"/>
                  </a:lnTo>
                  <a:lnTo>
                    <a:pt x="30006" y="238471"/>
                  </a:lnTo>
                  <a:lnTo>
                    <a:pt x="12999" y="179200"/>
                  </a:lnTo>
                  <a:lnTo>
                    <a:pt x="63" y="141874"/>
                  </a:lnTo>
                  <a:lnTo>
                    <a:pt x="0" y="101178"/>
                  </a:lnTo>
                  <a:lnTo>
                    <a:pt x="11629" y="53911"/>
                  </a:lnTo>
                  <a:lnTo>
                    <a:pt x="28773" y="23772"/>
                  </a:lnTo>
                  <a:lnTo>
                    <a:pt x="5520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76628" y="2575090"/>
              <a:ext cx="146067" cy="204434"/>
            </a:xfrm>
            <a:custGeom>
              <a:avLst/>
              <a:gdLst/>
              <a:ahLst/>
              <a:cxnLst/>
              <a:rect l="0" t="0" r="0" b="0"/>
              <a:pathLst>
                <a:path w="146067" h="204434">
                  <a:moveTo>
                    <a:pt x="7765" y="120205"/>
                  </a:moveTo>
                  <a:lnTo>
                    <a:pt x="30122" y="120205"/>
                  </a:lnTo>
                  <a:lnTo>
                    <a:pt x="84756" y="100419"/>
                  </a:lnTo>
                  <a:lnTo>
                    <a:pt x="108664" y="90354"/>
                  </a:lnTo>
                  <a:lnTo>
                    <a:pt x="127088" y="74183"/>
                  </a:lnTo>
                  <a:lnTo>
                    <a:pt x="145026" y="45347"/>
                  </a:lnTo>
                  <a:lnTo>
                    <a:pt x="146066" y="35205"/>
                  </a:lnTo>
                  <a:lnTo>
                    <a:pt x="140982" y="14577"/>
                  </a:lnTo>
                  <a:lnTo>
                    <a:pt x="132841" y="7672"/>
                  </a:lnTo>
                  <a:lnTo>
                    <a:pt x="108198" y="0"/>
                  </a:lnTo>
                  <a:lnTo>
                    <a:pt x="83988" y="2830"/>
                  </a:lnTo>
                  <a:lnTo>
                    <a:pt x="62699" y="13056"/>
                  </a:lnTo>
                  <a:lnTo>
                    <a:pt x="22567" y="52586"/>
                  </a:lnTo>
                  <a:lnTo>
                    <a:pt x="6562" y="79893"/>
                  </a:lnTo>
                  <a:lnTo>
                    <a:pt x="0" y="115799"/>
                  </a:lnTo>
                  <a:lnTo>
                    <a:pt x="4704" y="139304"/>
                  </a:lnTo>
                  <a:lnTo>
                    <a:pt x="26788" y="182989"/>
                  </a:lnTo>
                  <a:lnTo>
                    <a:pt x="35655" y="190137"/>
                  </a:lnTo>
                  <a:lnTo>
                    <a:pt x="81465" y="2044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100558" y="2624464"/>
              <a:ext cx="310261" cy="375154"/>
            </a:xfrm>
            <a:custGeom>
              <a:avLst/>
              <a:gdLst/>
              <a:ahLst/>
              <a:cxnLst/>
              <a:rect l="0" t="0" r="0" b="0"/>
              <a:pathLst>
                <a:path w="310261" h="375154">
                  <a:moveTo>
                    <a:pt x="152333" y="102416"/>
                  </a:moveTo>
                  <a:lnTo>
                    <a:pt x="149213" y="59725"/>
                  </a:lnTo>
                  <a:lnTo>
                    <a:pt x="142757" y="40159"/>
                  </a:lnTo>
                  <a:lnTo>
                    <a:pt x="132089" y="23663"/>
                  </a:lnTo>
                  <a:lnTo>
                    <a:pt x="116430" y="11653"/>
                  </a:lnTo>
                  <a:lnTo>
                    <a:pt x="96601" y="3586"/>
                  </a:lnTo>
                  <a:lnTo>
                    <a:pt x="72191" y="0"/>
                  </a:lnTo>
                  <a:lnTo>
                    <a:pt x="48864" y="4646"/>
                  </a:lnTo>
                  <a:lnTo>
                    <a:pt x="27968" y="15679"/>
                  </a:lnTo>
                  <a:lnTo>
                    <a:pt x="10882" y="32281"/>
                  </a:lnTo>
                  <a:lnTo>
                    <a:pt x="1728" y="57597"/>
                  </a:lnTo>
                  <a:lnTo>
                    <a:pt x="0" y="84836"/>
                  </a:lnTo>
                  <a:lnTo>
                    <a:pt x="7030" y="104742"/>
                  </a:lnTo>
                  <a:lnTo>
                    <a:pt x="21073" y="118268"/>
                  </a:lnTo>
                  <a:lnTo>
                    <a:pt x="40183" y="127009"/>
                  </a:lnTo>
                  <a:lnTo>
                    <a:pt x="64274" y="130894"/>
                  </a:lnTo>
                  <a:lnTo>
                    <a:pt x="74909" y="128421"/>
                  </a:lnTo>
                  <a:lnTo>
                    <a:pt x="92966" y="116314"/>
                  </a:lnTo>
                  <a:lnTo>
                    <a:pt x="110696" y="89767"/>
                  </a:lnTo>
                  <a:lnTo>
                    <a:pt x="115216" y="86964"/>
                  </a:lnTo>
                  <a:lnTo>
                    <a:pt x="119400" y="88605"/>
                  </a:lnTo>
                  <a:lnTo>
                    <a:pt x="123358" y="93209"/>
                  </a:lnTo>
                  <a:lnTo>
                    <a:pt x="127757" y="110802"/>
                  </a:lnTo>
                  <a:lnTo>
                    <a:pt x="138048" y="167645"/>
                  </a:lnTo>
                  <a:lnTo>
                    <a:pt x="144182" y="230551"/>
                  </a:lnTo>
                  <a:lnTo>
                    <a:pt x="156312" y="288124"/>
                  </a:lnTo>
                  <a:lnTo>
                    <a:pt x="169973" y="347763"/>
                  </a:lnTo>
                  <a:lnTo>
                    <a:pt x="176940" y="372896"/>
                  </a:lnTo>
                  <a:lnTo>
                    <a:pt x="179266" y="375153"/>
                  </a:lnTo>
                  <a:lnTo>
                    <a:pt x="180817" y="370809"/>
                  </a:lnTo>
                  <a:lnTo>
                    <a:pt x="188895" y="332987"/>
                  </a:lnTo>
                  <a:lnTo>
                    <a:pt x="210161" y="292891"/>
                  </a:lnTo>
                  <a:lnTo>
                    <a:pt x="223268" y="276369"/>
                  </a:lnTo>
                  <a:lnTo>
                    <a:pt x="243131" y="267466"/>
                  </a:lnTo>
                  <a:lnTo>
                    <a:pt x="277502" y="262454"/>
                  </a:lnTo>
                  <a:lnTo>
                    <a:pt x="310260" y="26034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316062" y="2579481"/>
              <a:ext cx="150636" cy="168586"/>
            </a:xfrm>
            <a:custGeom>
              <a:avLst/>
              <a:gdLst/>
              <a:ahLst/>
              <a:cxnLst/>
              <a:rect l="0" t="0" r="0" b="0"/>
              <a:pathLst>
                <a:path w="150636" h="168586">
                  <a:moveTo>
                    <a:pt x="0" y="10529"/>
                  </a:moveTo>
                  <a:lnTo>
                    <a:pt x="0" y="69146"/>
                  </a:lnTo>
                  <a:lnTo>
                    <a:pt x="5589" y="103936"/>
                  </a:lnTo>
                  <a:lnTo>
                    <a:pt x="20243" y="136471"/>
                  </a:lnTo>
                  <a:lnTo>
                    <a:pt x="44992" y="162749"/>
                  </a:lnTo>
                  <a:lnTo>
                    <a:pt x="55731" y="166991"/>
                  </a:lnTo>
                  <a:lnTo>
                    <a:pt x="80141" y="168585"/>
                  </a:lnTo>
                  <a:lnTo>
                    <a:pt x="100349" y="162274"/>
                  </a:lnTo>
                  <a:lnTo>
                    <a:pt x="117129" y="150501"/>
                  </a:lnTo>
                  <a:lnTo>
                    <a:pt x="138560" y="124142"/>
                  </a:lnTo>
                  <a:lnTo>
                    <a:pt x="148539" y="104307"/>
                  </a:lnTo>
                  <a:lnTo>
                    <a:pt x="150635" y="83794"/>
                  </a:lnTo>
                  <a:lnTo>
                    <a:pt x="139419" y="32699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537160" y="2535014"/>
              <a:ext cx="136872" cy="197989"/>
            </a:xfrm>
            <a:custGeom>
              <a:avLst/>
              <a:gdLst/>
              <a:ahLst/>
              <a:cxnLst/>
              <a:rect l="0" t="0" r="0" b="0"/>
              <a:pathLst>
                <a:path w="136872" h="197989">
                  <a:moveTo>
                    <a:pt x="0" y="128695"/>
                  </a:moveTo>
                  <a:lnTo>
                    <a:pt x="63428" y="110737"/>
                  </a:lnTo>
                  <a:lnTo>
                    <a:pt x="93663" y="99328"/>
                  </a:lnTo>
                  <a:lnTo>
                    <a:pt x="110258" y="87957"/>
                  </a:lnTo>
                  <a:lnTo>
                    <a:pt x="115620" y="79310"/>
                  </a:lnTo>
                  <a:lnTo>
                    <a:pt x="121577" y="57223"/>
                  </a:lnTo>
                  <a:lnTo>
                    <a:pt x="117985" y="34929"/>
                  </a:lnTo>
                  <a:lnTo>
                    <a:pt x="113752" y="24070"/>
                  </a:lnTo>
                  <a:lnTo>
                    <a:pt x="99689" y="8886"/>
                  </a:lnTo>
                  <a:lnTo>
                    <a:pt x="91026" y="3199"/>
                  </a:lnTo>
                  <a:lnTo>
                    <a:pt x="72042" y="0"/>
                  </a:lnTo>
                  <a:lnTo>
                    <a:pt x="51906" y="3647"/>
                  </a:lnTo>
                  <a:lnTo>
                    <a:pt x="31258" y="13067"/>
                  </a:lnTo>
                  <a:lnTo>
                    <a:pt x="16622" y="31292"/>
                  </a:lnTo>
                  <a:lnTo>
                    <a:pt x="7388" y="56159"/>
                  </a:lnTo>
                  <a:lnTo>
                    <a:pt x="3359" y="100704"/>
                  </a:lnTo>
                  <a:lnTo>
                    <a:pt x="10224" y="137169"/>
                  </a:lnTo>
                  <a:lnTo>
                    <a:pt x="32912" y="177813"/>
                  </a:lnTo>
                  <a:lnTo>
                    <a:pt x="39489" y="186007"/>
                  </a:lnTo>
                  <a:lnTo>
                    <a:pt x="59275" y="195111"/>
                  </a:lnTo>
                  <a:lnTo>
                    <a:pt x="83666" y="197988"/>
                  </a:lnTo>
                  <a:lnTo>
                    <a:pt x="136871" y="19186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749194" y="2587656"/>
              <a:ext cx="177522" cy="181339"/>
            </a:xfrm>
            <a:custGeom>
              <a:avLst/>
              <a:gdLst/>
              <a:ahLst/>
              <a:cxnLst/>
              <a:rect l="0" t="0" r="0" b="0"/>
              <a:pathLst>
                <a:path w="177522" h="181339">
                  <a:moveTo>
                    <a:pt x="9065" y="12882"/>
                  </a:moveTo>
                  <a:lnTo>
                    <a:pt x="5945" y="55574"/>
                  </a:lnTo>
                  <a:lnTo>
                    <a:pt x="0" y="102814"/>
                  </a:lnTo>
                  <a:lnTo>
                    <a:pt x="4559" y="137795"/>
                  </a:lnTo>
                  <a:lnTo>
                    <a:pt x="6061" y="140611"/>
                  </a:lnTo>
                  <a:lnTo>
                    <a:pt x="7062" y="137809"/>
                  </a:lnTo>
                  <a:lnTo>
                    <a:pt x="9971" y="81066"/>
                  </a:lnTo>
                  <a:lnTo>
                    <a:pt x="18562" y="45953"/>
                  </a:lnTo>
                  <a:lnTo>
                    <a:pt x="29273" y="24071"/>
                  </a:lnTo>
                  <a:lnTo>
                    <a:pt x="44953" y="8887"/>
                  </a:lnTo>
                  <a:lnTo>
                    <a:pt x="54047" y="3200"/>
                  </a:lnTo>
                  <a:lnTo>
                    <a:pt x="73511" y="0"/>
                  </a:lnTo>
                  <a:lnTo>
                    <a:pt x="83614" y="785"/>
                  </a:lnTo>
                  <a:lnTo>
                    <a:pt x="101079" y="7896"/>
                  </a:lnTo>
                  <a:lnTo>
                    <a:pt x="116641" y="20025"/>
                  </a:lnTo>
                  <a:lnTo>
                    <a:pt x="137385" y="46584"/>
                  </a:lnTo>
                  <a:lnTo>
                    <a:pt x="159309" y="102978"/>
                  </a:lnTo>
                  <a:lnTo>
                    <a:pt x="174314" y="161762"/>
                  </a:lnTo>
                  <a:lnTo>
                    <a:pt x="177521" y="18133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010943" y="2442611"/>
              <a:ext cx="42115" cy="326384"/>
            </a:xfrm>
            <a:custGeom>
              <a:avLst/>
              <a:gdLst/>
              <a:ahLst/>
              <a:cxnLst/>
              <a:rect l="0" t="0" r="0" b="0"/>
              <a:pathLst>
                <a:path w="42115" h="326384">
                  <a:moveTo>
                    <a:pt x="0" y="0"/>
                  </a:moveTo>
                  <a:lnTo>
                    <a:pt x="3119" y="59358"/>
                  </a:lnTo>
                  <a:lnTo>
                    <a:pt x="9065" y="115710"/>
                  </a:lnTo>
                  <a:lnTo>
                    <a:pt x="15684" y="171545"/>
                  </a:lnTo>
                  <a:lnTo>
                    <a:pt x="19465" y="226953"/>
                  </a:lnTo>
                  <a:lnTo>
                    <a:pt x="29147" y="287332"/>
                  </a:lnTo>
                  <a:lnTo>
                    <a:pt x="42114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905658" y="2526839"/>
              <a:ext cx="221099" cy="52643"/>
            </a:xfrm>
            <a:custGeom>
              <a:avLst/>
              <a:gdLst/>
              <a:ahLst/>
              <a:cxnLst/>
              <a:rect l="0" t="0" r="0" b="0"/>
              <a:pathLst>
                <a:path w="221099" h="52643">
                  <a:moveTo>
                    <a:pt x="221098" y="0"/>
                  </a:moveTo>
                  <a:lnTo>
                    <a:pt x="172167" y="19786"/>
                  </a:lnTo>
                  <a:lnTo>
                    <a:pt x="113037" y="34844"/>
                  </a:lnTo>
                  <a:lnTo>
                    <a:pt x="56296" y="47913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83861" y="2368911"/>
              <a:ext cx="48181" cy="357970"/>
            </a:xfrm>
            <a:custGeom>
              <a:avLst/>
              <a:gdLst/>
              <a:ahLst/>
              <a:cxnLst/>
              <a:rect l="0" t="0" r="0" b="0"/>
              <a:pathLst>
                <a:path w="48181" h="357970">
                  <a:moveTo>
                    <a:pt x="6066" y="0"/>
                  </a:moveTo>
                  <a:lnTo>
                    <a:pt x="0" y="42028"/>
                  </a:lnTo>
                  <a:lnTo>
                    <a:pt x="3749" y="90962"/>
                  </a:lnTo>
                  <a:lnTo>
                    <a:pt x="6549" y="147055"/>
                  </a:lnTo>
                  <a:lnTo>
                    <a:pt x="17383" y="205996"/>
                  </a:lnTo>
                  <a:lnTo>
                    <a:pt x="25199" y="257370"/>
                  </a:lnTo>
                  <a:lnTo>
                    <a:pt x="41214" y="317474"/>
                  </a:lnTo>
                  <a:lnTo>
                    <a:pt x="48180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274155" y="2584421"/>
              <a:ext cx="105286" cy="47704"/>
            </a:xfrm>
            <a:custGeom>
              <a:avLst/>
              <a:gdLst/>
              <a:ahLst/>
              <a:cxnLst/>
              <a:rect l="0" t="0" r="0" b="0"/>
              <a:pathLst>
                <a:path w="105286" h="47704">
                  <a:moveTo>
                    <a:pt x="0" y="5589"/>
                  </a:moveTo>
                  <a:lnTo>
                    <a:pt x="16768" y="0"/>
                  </a:lnTo>
                  <a:lnTo>
                    <a:pt x="37478" y="6614"/>
                  </a:lnTo>
                  <a:lnTo>
                    <a:pt x="95519" y="41554"/>
                  </a:lnTo>
                  <a:lnTo>
                    <a:pt x="105285" y="477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305741" y="2505782"/>
              <a:ext cx="126342" cy="568540"/>
            </a:xfrm>
            <a:custGeom>
              <a:avLst/>
              <a:gdLst/>
              <a:ahLst/>
              <a:cxnLst/>
              <a:rect l="0" t="0" r="0" b="0"/>
              <a:pathLst>
                <a:path w="126342" h="568540">
                  <a:moveTo>
                    <a:pt x="126341" y="0"/>
                  </a:moveTo>
                  <a:lnTo>
                    <a:pt x="111687" y="53027"/>
                  </a:lnTo>
                  <a:lnTo>
                    <a:pt x="96003" y="101110"/>
                  </a:lnTo>
                  <a:lnTo>
                    <a:pt x="70912" y="156193"/>
                  </a:lnTo>
                  <a:lnTo>
                    <a:pt x="49690" y="219252"/>
                  </a:lnTo>
                  <a:lnTo>
                    <a:pt x="36374" y="278489"/>
                  </a:lnTo>
                  <a:lnTo>
                    <a:pt x="29412" y="339583"/>
                  </a:lnTo>
                  <a:lnTo>
                    <a:pt x="17118" y="402040"/>
                  </a:lnTo>
                  <a:lnTo>
                    <a:pt x="12480" y="450836"/>
                  </a:lnTo>
                  <a:lnTo>
                    <a:pt x="3678" y="511320"/>
                  </a:lnTo>
                  <a:lnTo>
                    <a:pt x="0" y="5685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3" name="Freeform 52"/>
          <p:cNvSpPr/>
          <p:nvPr/>
        </p:nvSpPr>
        <p:spPr>
          <a:xfrm>
            <a:off x="8317513" y="2189927"/>
            <a:ext cx="484311" cy="10529"/>
          </a:xfrm>
          <a:custGeom>
            <a:avLst/>
            <a:gdLst/>
            <a:ahLst/>
            <a:cxnLst/>
            <a:rect l="0" t="0" r="0" b="0"/>
            <a:pathLst>
              <a:path w="484311" h="10529">
                <a:moveTo>
                  <a:pt x="484310" y="0"/>
                </a:moveTo>
                <a:lnTo>
                  <a:pt x="435380" y="0"/>
                </a:lnTo>
                <a:lnTo>
                  <a:pt x="376250" y="0"/>
                </a:lnTo>
                <a:lnTo>
                  <a:pt x="319509" y="1170"/>
                </a:lnTo>
                <a:lnTo>
                  <a:pt x="260121" y="8333"/>
                </a:lnTo>
                <a:lnTo>
                  <a:pt x="198001" y="10095"/>
                </a:lnTo>
                <a:lnTo>
                  <a:pt x="143675" y="10400"/>
                </a:lnTo>
                <a:lnTo>
                  <a:pt x="83124" y="10490"/>
                </a:lnTo>
                <a:lnTo>
                  <a:pt x="21272" y="10521"/>
                </a:lnTo>
                <a:lnTo>
                  <a:pt x="0" y="1052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9" name="Group 68"/>
          <p:cNvGrpSpPr/>
          <p:nvPr/>
        </p:nvGrpSpPr>
        <p:grpSpPr>
          <a:xfrm>
            <a:off x="2269354" y="3245829"/>
            <a:ext cx="4416243" cy="597073"/>
            <a:chOff x="2269354" y="3245829"/>
            <a:chExt cx="4416243" cy="597073"/>
          </a:xfrm>
        </p:grpSpPr>
        <p:sp>
          <p:nvSpPr>
            <p:cNvPr id="54" name="Freeform 53"/>
            <p:cNvSpPr/>
            <p:nvPr/>
          </p:nvSpPr>
          <p:spPr>
            <a:xfrm>
              <a:off x="2269354" y="3313473"/>
              <a:ext cx="246957" cy="389451"/>
            </a:xfrm>
            <a:custGeom>
              <a:avLst/>
              <a:gdLst/>
              <a:ahLst/>
              <a:cxnLst/>
              <a:rect l="0" t="0" r="0" b="0"/>
              <a:pathLst>
                <a:path w="246957" h="389451">
                  <a:moveTo>
                    <a:pt x="25858" y="45117"/>
                  </a:moveTo>
                  <a:lnTo>
                    <a:pt x="7900" y="108545"/>
                  </a:lnTo>
                  <a:lnTo>
                    <a:pt x="0" y="131761"/>
                  </a:lnTo>
                  <a:lnTo>
                    <a:pt x="12631" y="71277"/>
                  </a:lnTo>
                  <a:lnTo>
                    <a:pt x="23759" y="37271"/>
                  </a:lnTo>
                  <a:lnTo>
                    <a:pt x="35064" y="19793"/>
                  </a:lnTo>
                  <a:lnTo>
                    <a:pt x="51006" y="7346"/>
                  </a:lnTo>
                  <a:lnTo>
                    <a:pt x="60171" y="2389"/>
                  </a:lnTo>
                  <a:lnTo>
                    <a:pt x="79713" y="0"/>
                  </a:lnTo>
                  <a:lnTo>
                    <a:pt x="98927" y="4008"/>
                  </a:lnTo>
                  <a:lnTo>
                    <a:pt x="115265" y="13589"/>
                  </a:lnTo>
                  <a:lnTo>
                    <a:pt x="137617" y="37725"/>
                  </a:lnTo>
                  <a:lnTo>
                    <a:pt x="161732" y="95978"/>
                  </a:lnTo>
                  <a:lnTo>
                    <a:pt x="176570" y="150700"/>
                  </a:lnTo>
                  <a:lnTo>
                    <a:pt x="189596" y="203363"/>
                  </a:lnTo>
                  <a:lnTo>
                    <a:pt x="192916" y="250842"/>
                  </a:lnTo>
                  <a:lnTo>
                    <a:pt x="191560" y="300785"/>
                  </a:lnTo>
                  <a:lnTo>
                    <a:pt x="177380" y="343399"/>
                  </a:lnTo>
                  <a:lnTo>
                    <a:pt x="164951" y="363301"/>
                  </a:lnTo>
                  <a:lnTo>
                    <a:pt x="148508" y="376825"/>
                  </a:lnTo>
                  <a:lnTo>
                    <a:pt x="128332" y="385565"/>
                  </a:lnTo>
                  <a:lnTo>
                    <a:pt x="103768" y="389450"/>
                  </a:lnTo>
                  <a:lnTo>
                    <a:pt x="83491" y="384938"/>
                  </a:lnTo>
                  <a:lnTo>
                    <a:pt x="74809" y="380459"/>
                  </a:lnTo>
                  <a:lnTo>
                    <a:pt x="62042" y="366124"/>
                  </a:lnTo>
                  <a:lnTo>
                    <a:pt x="57000" y="357387"/>
                  </a:lnTo>
                  <a:lnTo>
                    <a:pt x="54517" y="338322"/>
                  </a:lnTo>
                  <a:lnTo>
                    <a:pt x="58482" y="318150"/>
                  </a:lnTo>
                  <a:lnTo>
                    <a:pt x="68044" y="297486"/>
                  </a:lnTo>
                  <a:lnTo>
                    <a:pt x="86331" y="279724"/>
                  </a:lnTo>
                  <a:lnTo>
                    <a:pt x="97759" y="271712"/>
                  </a:lnTo>
                  <a:lnTo>
                    <a:pt x="122935" y="265929"/>
                  </a:lnTo>
                  <a:lnTo>
                    <a:pt x="171635" y="271748"/>
                  </a:lnTo>
                  <a:lnTo>
                    <a:pt x="222566" y="304206"/>
                  </a:lnTo>
                  <a:lnTo>
                    <a:pt x="246956" y="3188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716352" y="3695502"/>
              <a:ext cx="21058" cy="115815"/>
            </a:xfrm>
            <a:custGeom>
              <a:avLst/>
              <a:gdLst/>
              <a:ahLst/>
              <a:cxnLst/>
              <a:rect l="0" t="0" r="0" b="0"/>
              <a:pathLst>
                <a:path w="21058" h="115815">
                  <a:moveTo>
                    <a:pt x="21057" y="0"/>
                  </a:moveTo>
                  <a:lnTo>
                    <a:pt x="17937" y="54145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895336" y="3340514"/>
              <a:ext cx="307400" cy="334204"/>
            </a:xfrm>
            <a:custGeom>
              <a:avLst/>
              <a:gdLst/>
              <a:ahLst/>
              <a:cxnLst/>
              <a:rect l="0" t="0" r="0" b="0"/>
              <a:pathLst>
                <a:path w="307400" h="334204">
                  <a:moveTo>
                    <a:pt x="0" y="60190"/>
                  </a:moveTo>
                  <a:lnTo>
                    <a:pt x="5590" y="43423"/>
                  </a:lnTo>
                  <a:lnTo>
                    <a:pt x="17692" y="28952"/>
                  </a:lnTo>
                  <a:lnTo>
                    <a:pt x="44237" y="10770"/>
                  </a:lnTo>
                  <a:lnTo>
                    <a:pt x="65285" y="3131"/>
                  </a:lnTo>
                  <a:lnTo>
                    <a:pt x="102272" y="0"/>
                  </a:lnTo>
                  <a:lnTo>
                    <a:pt x="125003" y="3413"/>
                  </a:lnTo>
                  <a:lnTo>
                    <a:pt x="143685" y="18189"/>
                  </a:lnTo>
                  <a:lnTo>
                    <a:pt x="164236" y="49695"/>
                  </a:lnTo>
                  <a:lnTo>
                    <a:pt x="172430" y="71904"/>
                  </a:lnTo>
                  <a:lnTo>
                    <a:pt x="176072" y="97372"/>
                  </a:lnTo>
                  <a:lnTo>
                    <a:pt x="171451" y="121169"/>
                  </a:lnTo>
                  <a:lnTo>
                    <a:pt x="160429" y="142274"/>
                  </a:lnTo>
                  <a:lnTo>
                    <a:pt x="143831" y="159453"/>
                  </a:lnTo>
                  <a:lnTo>
                    <a:pt x="114757" y="176689"/>
                  </a:lnTo>
                  <a:lnTo>
                    <a:pt x="110430" y="177630"/>
                  </a:lnTo>
                  <a:lnTo>
                    <a:pt x="109885" y="175918"/>
                  </a:lnTo>
                  <a:lnTo>
                    <a:pt x="111861" y="172437"/>
                  </a:lnTo>
                  <a:lnTo>
                    <a:pt x="126535" y="168569"/>
                  </a:lnTo>
                  <a:lnTo>
                    <a:pt x="164224" y="169512"/>
                  </a:lnTo>
                  <a:lnTo>
                    <a:pt x="218183" y="180311"/>
                  </a:lnTo>
                  <a:lnTo>
                    <a:pt x="246231" y="195867"/>
                  </a:lnTo>
                  <a:lnTo>
                    <a:pt x="283882" y="232071"/>
                  </a:lnTo>
                  <a:lnTo>
                    <a:pt x="302092" y="261246"/>
                  </a:lnTo>
                  <a:lnTo>
                    <a:pt x="306680" y="271437"/>
                  </a:lnTo>
                  <a:lnTo>
                    <a:pt x="307399" y="281740"/>
                  </a:lnTo>
                  <a:lnTo>
                    <a:pt x="301958" y="302546"/>
                  </a:lnTo>
                  <a:lnTo>
                    <a:pt x="285502" y="320372"/>
                  </a:lnTo>
                  <a:lnTo>
                    <a:pt x="274563" y="328401"/>
                  </a:lnTo>
                  <a:lnTo>
                    <a:pt x="253049" y="334203"/>
                  </a:lnTo>
                  <a:lnTo>
                    <a:pt x="199464" y="333985"/>
                  </a:lnTo>
                  <a:lnTo>
                    <a:pt x="144420" y="325605"/>
                  </a:lnTo>
                  <a:lnTo>
                    <a:pt x="126342" y="3234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411233" y="3706031"/>
              <a:ext cx="40651" cy="136871"/>
            </a:xfrm>
            <a:custGeom>
              <a:avLst/>
              <a:gdLst/>
              <a:ahLst/>
              <a:cxnLst/>
              <a:rect l="0" t="0" r="0" b="0"/>
              <a:pathLst>
                <a:path w="40651" h="136871">
                  <a:moveTo>
                    <a:pt x="31585" y="0"/>
                  </a:moveTo>
                  <a:lnTo>
                    <a:pt x="40650" y="58617"/>
                  </a:lnTo>
                  <a:lnTo>
                    <a:pt x="36091" y="93407"/>
                  </a:lnTo>
                  <a:lnTo>
                    <a:pt x="21742" y="120353"/>
                  </a:lnTo>
                  <a:lnTo>
                    <a:pt x="12392" y="129529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833348" y="3390176"/>
              <a:ext cx="20083" cy="347441"/>
            </a:xfrm>
            <a:custGeom>
              <a:avLst/>
              <a:gdLst/>
              <a:ahLst/>
              <a:cxnLst/>
              <a:rect l="0" t="0" r="0" b="0"/>
              <a:pathLst>
                <a:path w="20083" h="347441">
                  <a:moveTo>
                    <a:pt x="9553" y="0"/>
                  </a:moveTo>
                  <a:lnTo>
                    <a:pt x="2318" y="27556"/>
                  </a:lnTo>
                  <a:lnTo>
                    <a:pt x="0" y="73025"/>
                  </a:lnTo>
                  <a:lnTo>
                    <a:pt x="484" y="132641"/>
                  </a:lnTo>
                  <a:lnTo>
                    <a:pt x="7415" y="189717"/>
                  </a:lnTo>
                  <a:lnTo>
                    <a:pt x="12040" y="237926"/>
                  </a:lnTo>
                  <a:lnTo>
                    <a:pt x="17699" y="290425"/>
                  </a:lnTo>
                  <a:lnTo>
                    <a:pt x="20082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653388" y="3358590"/>
              <a:ext cx="252685" cy="246470"/>
            </a:xfrm>
            <a:custGeom>
              <a:avLst/>
              <a:gdLst/>
              <a:ahLst/>
              <a:cxnLst/>
              <a:rect l="0" t="0" r="0" b="0"/>
              <a:pathLst>
                <a:path w="252685" h="246470">
                  <a:moveTo>
                    <a:pt x="252684" y="210570"/>
                  </a:moveTo>
                  <a:lnTo>
                    <a:pt x="209993" y="213690"/>
                  </a:lnTo>
                  <a:lnTo>
                    <a:pt x="150616" y="228529"/>
                  </a:lnTo>
                  <a:lnTo>
                    <a:pt x="95180" y="245719"/>
                  </a:lnTo>
                  <a:lnTo>
                    <a:pt x="73888" y="246469"/>
                  </a:lnTo>
                  <a:lnTo>
                    <a:pt x="63297" y="245031"/>
                  </a:lnTo>
                  <a:lnTo>
                    <a:pt x="42170" y="234075"/>
                  </a:lnTo>
                  <a:lnTo>
                    <a:pt x="31623" y="226240"/>
                  </a:lnTo>
                  <a:lnTo>
                    <a:pt x="19904" y="205057"/>
                  </a:lnTo>
                  <a:lnTo>
                    <a:pt x="4527" y="145720"/>
                  </a:lnTo>
                  <a:lnTo>
                    <a:pt x="895" y="82510"/>
                  </a:lnTo>
                  <a:lnTo>
                    <a:pt x="265" y="3731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042943" y="3632331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10528" y="0"/>
                  </a:moveTo>
                  <a:lnTo>
                    <a:pt x="10528" y="58617"/>
                  </a:lnTo>
                  <a:lnTo>
                    <a:pt x="2195" y="120427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206236" y="3305948"/>
              <a:ext cx="250017" cy="326384"/>
            </a:xfrm>
            <a:custGeom>
              <a:avLst/>
              <a:gdLst/>
              <a:ahLst/>
              <a:cxnLst/>
              <a:rect l="0" t="0" r="0" b="0"/>
              <a:pathLst>
                <a:path w="250017" h="326384">
                  <a:moveTo>
                    <a:pt x="152562" y="0"/>
                  </a:moveTo>
                  <a:lnTo>
                    <a:pt x="98417" y="3119"/>
                  </a:lnTo>
                  <a:lnTo>
                    <a:pt x="43470" y="14654"/>
                  </a:lnTo>
                  <a:lnTo>
                    <a:pt x="12744" y="30338"/>
                  </a:lnTo>
                  <a:lnTo>
                    <a:pt x="6707" y="38943"/>
                  </a:lnTo>
                  <a:lnTo>
                    <a:pt x="0" y="60982"/>
                  </a:lnTo>
                  <a:lnTo>
                    <a:pt x="4100" y="119324"/>
                  </a:lnTo>
                  <a:lnTo>
                    <a:pt x="9759" y="144280"/>
                  </a:lnTo>
                  <a:lnTo>
                    <a:pt x="15246" y="151168"/>
                  </a:lnTo>
                  <a:lnTo>
                    <a:pt x="22414" y="154591"/>
                  </a:lnTo>
                  <a:lnTo>
                    <a:pt x="30701" y="155703"/>
                  </a:lnTo>
                  <a:lnTo>
                    <a:pt x="38566" y="152935"/>
                  </a:lnTo>
                  <a:lnTo>
                    <a:pt x="63153" y="135781"/>
                  </a:lnTo>
                  <a:lnTo>
                    <a:pt x="112197" y="128206"/>
                  </a:lnTo>
                  <a:lnTo>
                    <a:pt x="149960" y="130014"/>
                  </a:lnTo>
                  <a:lnTo>
                    <a:pt x="172463" y="136163"/>
                  </a:lnTo>
                  <a:lnTo>
                    <a:pt x="212385" y="159174"/>
                  </a:lnTo>
                  <a:lnTo>
                    <a:pt x="220520" y="165777"/>
                  </a:lnTo>
                  <a:lnTo>
                    <a:pt x="232678" y="185593"/>
                  </a:lnTo>
                  <a:lnTo>
                    <a:pt x="250016" y="236442"/>
                  </a:lnTo>
                  <a:lnTo>
                    <a:pt x="248127" y="260673"/>
                  </a:lnTo>
                  <a:lnTo>
                    <a:pt x="244348" y="272048"/>
                  </a:lnTo>
                  <a:lnTo>
                    <a:pt x="230790" y="290926"/>
                  </a:lnTo>
                  <a:lnTo>
                    <a:pt x="211896" y="305945"/>
                  </a:lnTo>
                  <a:lnTo>
                    <a:pt x="177291" y="319808"/>
                  </a:lnTo>
                  <a:lnTo>
                    <a:pt x="142033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622010" y="3600746"/>
              <a:ext cx="31587" cy="136871"/>
            </a:xfrm>
            <a:custGeom>
              <a:avLst/>
              <a:gdLst/>
              <a:ahLst/>
              <a:cxnLst/>
              <a:rect l="0" t="0" r="0" b="0"/>
              <a:pathLst>
                <a:path w="31587" h="136871">
                  <a:moveTo>
                    <a:pt x="31586" y="0"/>
                  </a:moveTo>
                  <a:lnTo>
                    <a:pt x="25996" y="58617"/>
                  </a:lnTo>
                  <a:lnTo>
                    <a:pt x="5041" y="112094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884538" y="3245829"/>
              <a:ext cx="237606" cy="361926"/>
            </a:xfrm>
            <a:custGeom>
              <a:avLst/>
              <a:gdLst/>
              <a:ahLst/>
              <a:cxnLst/>
              <a:rect l="0" t="0" r="0" b="0"/>
              <a:pathLst>
                <a:path w="237606" h="361926">
                  <a:moveTo>
                    <a:pt x="200726" y="49590"/>
                  </a:moveTo>
                  <a:lnTo>
                    <a:pt x="183958" y="60769"/>
                  </a:lnTo>
                  <a:lnTo>
                    <a:pt x="162353" y="90077"/>
                  </a:lnTo>
                  <a:lnTo>
                    <a:pt x="134091" y="146798"/>
                  </a:lnTo>
                  <a:lnTo>
                    <a:pt x="114172" y="179518"/>
                  </a:lnTo>
                  <a:lnTo>
                    <a:pt x="96368" y="241198"/>
                  </a:lnTo>
                  <a:lnTo>
                    <a:pt x="87175" y="304118"/>
                  </a:lnTo>
                  <a:lnTo>
                    <a:pt x="91172" y="347404"/>
                  </a:lnTo>
                  <a:lnTo>
                    <a:pt x="97274" y="355758"/>
                  </a:lnTo>
                  <a:lnTo>
                    <a:pt x="106022" y="360157"/>
                  </a:lnTo>
                  <a:lnTo>
                    <a:pt x="127050" y="361925"/>
                  </a:lnTo>
                  <a:lnTo>
                    <a:pt x="158619" y="355174"/>
                  </a:lnTo>
                  <a:lnTo>
                    <a:pt x="179672" y="344892"/>
                  </a:lnTo>
                  <a:lnTo>
                    <a:pt x="228186" y="296455"/>
                  </a:lnTo>
                  <a:lnTo>
                    <a:pt x="236327" y="272392"/>
                  </a:lnTo>
                  <a:lnTo>
                    <a:pt x="237605" y="245709"/>
                  </a:lnTo>
                  <a:lnTo>
                    <a:pt x="230375" y="226052"/>
                  </a:lnTo>
                  <a:lnTo>
                    <a:pt x="213150" y="201831"/>
                  </a:lnTo>
                  <a:lnTo>
                    <a:pt x="152265" y="167567"/>
                  </a:lnTo>
                  <a:lnTo>
                    <a:pt x="92872" y="141975"/>
                  </a:lnTo>
                  <a:lnTo>
                    <a:pt x="49960" y="115802"/>
                  </a:lnTo>
                  <a:lnTo>
                    <a:pt x="4515" y="74116"/>
                  </a:lnTo>
                  <a:lnTo>
                    <a:pt x="898" y="65940"/>
                  </a:lnTo>
                  <a:lnTo>
                    <a:pt x="0" y="47498"/>
                  </a:lnTo>
                  <a:lnTo>
                    <a:pt x="6619" y="30723"/>
                  </a:lnTo>
                  <a:lnTo>
                    <a:pt x="11660" y="22974"/>
                  </a:lnTo>
                  <a:lnTo>
                    <a:pt x="29739" y="11245"/>
                  </a:lnTo>
                  <a:lnTo>
                    <a:pt x="53372" y="3302"/>
                  </a:lnTo>
                  <a:lnTo>
                    <a:pt x="89475" y="0"/>
                  </a:lnTo>
                  <a:lnTo>
                    <a:pt x="116498" y="74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274777" y="3569160"/>
              <a:ext cx="21058" cy="157929"/>
            </a:xfrm>
            <a:custGeom>
              <a:avLst/>
              <a:gdLst/>
              <a:ahLst/>
              <a:cxnLst/>
              <a:rect l="0" t="0" r="0" b="0"/>
              <a:pathLst>
                <a:path w="21058" h="157929">
                  <a:moveTo>
                    <a:pt x="21057" y="0"/>
                  </a:moveTo>
                  <a:lnTo>
                    <a:pt x="17937" y="54145"/>
                  </a:lnTo>
                  <a:lnTo>
                    <a:pt x="11992" y="109091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553298" y="3345711"/>
              <a:ext cx="176382" cy="359690"/>
            </a:xfrm>
            <a:custGeom>
              <a:avLst/>
              <a:gdLst/>
              <a:ahLst/>
              <a:cxnLst/>
              <a:rect l="0" t="0" r="0" b="0"/>
              <a:pathLst>
                <a:path w="176382" h="359690">
                  <a:moveTo>
                    <a:pt x="153147" y="44465"/>
                  </a:moveTo>
                  <a:lnTo>
                    <a:pt x="110485" y="106363"/>
                  </a:lnTo>
                  <a:lnTo>
                    <a:pt x="88439" y="169126"/>
                  </a:lnTo>
                  <a:lnTo>
                    <a:pt x="76523" y="220481"/>
                  </a:lnTo>
                  <a:lnTo>
                    <a:pt x="71172" y="272743"/>
                  </a:lnTo>
                  <a:lnTo>
                    <a:pt x="71704" y="332059"/>
                  </a:lnTo>
                  <a:lnTo>
                    <a:pt x="80295" y="352048"/>
                  </a:lnTo>
                  <a:lnTo>
                    <a:pt x="88202" y="357145"/>
                  </a:lnTo>
                  <a:lnTo>
                    <a:pt x="109465" y="359689"/>
                  </a:lnTo>
                  <a:lnTo>
                    <a:pt x="128274" y="353800"/>
                  </a:lnTo>
                  <a:lnTo>
                    <a:pt x="136565" y="348954"/>
                  </a:lnTo>
                  <a:lnTo>
                    <a:pt x="159412" y="319778"/>
                  </a:lnTo>
                  <a:lnTo>
                    <a:pt x="175410" y="281497"/>
                  </a:lnTo>
                  <a:lnTo>
                    <a:pt x="176381" y="234929"/>
                  </a:lnTo>
                  <a:lnTo>
                    <a:pt x="163671" y="189676"/>
                  </a:lnTo>
                  <a:lnTo>
                    <a:pt x="145346" y="167105"/>
                  </a:lnTo>
                  <a:lnTo>
                    <a:pt x="90336" y="127252"/>
                  </a:lnTo>
                  <a:lnTo>
                    <a:pt x="28007" y="99937"/>
                  </a:lnTo>
                  <a:lnTo>
                    <a:pt x="11352" y="88226"/>
                  </a:lnTo>
                  <a:lnTo>
                    <a:pt x="2390" y="68984"/>
                  </a:lnTo>
                  <a:lnTo>
                    <a:pt x="0" y="57301"/>
                  </a:lnTo>
                  <a:lnTo>
                    <a:pt x="3583" y="34962"/>
                  </a:lnTo>
                  <a:lnTo>
                    <a:pt x="7815" y="24092"/>
                  </a:lnTo>
                  <a:lnTo>
                    <a:pt x="21875" y="8894"/>
                  </a:lnTo>
                  <a:lnTo>
                    <a:pt x="30537" y="3203"/>
                  </a:lnTo>
                  <a:lnTo>
                    <a:pt x="49521" y="0"/>
                  </a:lnTo>
                  <a:lnTo>
                    <a:pt x="69657" y="3646"/>
                  </a:lnTo>
                  <a:lnTo>
                    <a:pt x="111033" y="234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927544" y="3674445"/>
              <a:ext cx="42115" cy="94758"/>
            </a:xfrm>
            <a:custGeom>
              <a:avLst/>
              <a:gdLst/>
              <a:ahLst/>
              <a:cxnLst/>
              <a:rect l="0" t="0" r="0" b="0"/>
              <a:pathLst>
                <a:path w="42115" h="94758">
                  <a:moveTo>
                    <a:pt x="42114" y="0"/>
                  </a:moveTo>
                  <a:lnTo>
                    <a:pt x="22985" y="62258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195696" y="3327005"/>
              <a:ext cx="16119" cy="294799"/>
            </a:xfrm>
            <a:custGeom>
              <a:avLst/>
              <a:gdLst/>
              <a:ahLst/>
              <a:cxnLst/>
              <a:rect l="0" t="0" r="0" b="0"/>
              <a:pathLst>
                <a:path w="16119" h="294799">
                  <a:moveTo>
                    <a:pt x="5589" y="0"/>
                  </a:moveTo>
                  <a:lnTo>
                    <a:pt x="0" y="16768"/>
                  </a:lnTo>
                  <a:lnTo>
                    <a:pt x="375" y="34358"/>
                  </a:lnTo>
                  <a:lnTo>
                    <a:pt x="4559" y="85426"/>
                  </a:lnTo>
                  <a:lnTo>
                    <a:pt x="5284" y="145934"/>
                  </a:lnTo>
                  <a:lnTo>
                    <a:pt x="5453" y="188862"/>
                  </a:lnTo>
                  <a:lnTo>
                    <a:pt x="8668" y="243132"/>
                  </a:lnTo>
                  <a:lnTo>
                    <a:pt x="16118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348684" y="3344456"/>
              <a:ext cx="336913" cy="331258"/>
            </a:xfrm>
            <a:custGeom>
              <a:avLst/>
              <a:gdLst/>
              <a:ahLst/>
              <a:cxnLst/>
              <a:rect l="0" t="0" r="0" b="0"/>
              <a:pathLst>
                <a:path w="336913" h="331258">
                  <a:moveTo>
                    <a:pt x="0" y="56248"/>
                  </a:moveTo>
                  <a:lnTo>
                    <a:pt x="53875" y="27567"/>
                  </a:lnTo>
                  <a:lnTo>
                    <a:pt x="105447" y="1634"/>
                  </a:lnTo>
                  <a:lnTo>
                    <a:pt x="126414" y="0"/>
                  </a:lnTo>
                  <a:lnTo>
                    <a:pt x="168470" y="8483"/>
                  </a:lnTo>
                  <a:lnTo>
                    <a:pt x="194456" y="23638"/>
                  </a:lnTo>
                  <a:lnTo>
                    <a:pt x="206528" y="39415"/>
                  </a:lnTo>
                  <a:lnTo>
                    <a:pt x="219901" y="74267"/>
                  </a:lnTo>
                  <a:lnTo>
                    <a:pt x="228153" y="121639"/>
                  </a:lnTo>
                  <a:lnTo>
                    <a:pt x="227478" y="172720"/>
                  </a:lnTo>
                  <a:lnTo>
                    <a:pt x="219870" y="221780"/>
                  </a:lnTo>
                  <a:lnTo>
                    <a:pt x="201229" y="280278"/>
                  </a:lnTo>
                  <a:lnTo>
                    <a:pt x="185362" y="302436"/>
                  </a:lnTo>
                  <a:lnTo>
                    <a:pt x="166611" y="318913"/>
                  </a:lnTo>
                  <a:lnTo>
                    <a:pt x="146579" y="330136"/>
                  </a:lnTo>
                  <a:lnTo>
                    <a:pt x="135154" y="331257"/>
                  </a:lnTo>
                  <a:lnTo>
                    <a:pt x="109981" y="326263"/>
                  </a:lnTo>
                  <a:lnTo>
                    <a:pt x="80680" y="310298"/>
                  </a:lnTo>
                  <a:lnTo>
                    <a:pt x="67833" y="294331"/>
                  </a:lnTo>
                  <a:lnTo>
                    <a:pt x="59394" y="274367"/>
                  </a:lnTo>
                  <a:lnTo>
                    <a:pt x="55643" y="249896"/>
                  </a:lnTo>
                  <a:lnTo>
                    <a:pt x="60215" y="226542"/>
                  </a:lnTo>
                  <a:lnTo>
                    <a:pt x="75944" y="196783"/>
                  </a:lnTo>
                  <a:lnTo>
                    <a:pt x="98541" y="173147"/>
                  </a:lnTo>
                  <a:lnTo>
                    <a:pt x="127463" y="154446"/>
                  </a:lnTo>
                  <a:lnTo>
                    <a:pt x="149067" y="146685"/>
                  </a:lnTo>
                  <a:lnTo>
                    <a:pt x="188707" y="143486"/>
                  </a:lnTo>
                  <a:lnTo>
                    <a:pt x="236977" y="149427"/>
                  </a:lnTo>
                  <a:lnTo>
                    <a:pt x="299451" y="165034"/>
                  </a:lnTo>
                  <a:lnTo>
                    <a:pt x="336912" y="1825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1046448" y="4158794"/>
            <a:ext cx="2705581" cy="852766"/>
            <a:chOff x="1046448" y="4158794"/>
            <a:chExt cx="2705581" cy="852766"/>
          </a:xfrm>
        </p:grpSpPr>
        <p:sp>
          <p:nvSpPr>
            <p:cNvPr id="70" name="Freeform 69"/>
            <p:cNvSpPr/>
            <p:nvPr/>
          </p:nvSpPr>
          <p:spPr>
            <a:xfrm>
              <a:off x="1273948" y="4356541"/>
              <a:ext cx="400084" cy="486569"/>
            </a:xfrm>
            <a:custGeom>
              <a:avLst/>
              <a:gdLst/>
              <a:ahLst/>
              <a:cxnLst/>
              <a:rect l="0" t="0" r="0" b="0"/>
              <a:pathLst>
                <a:path w="400084" h="486569">
                  <a:moveTo>
                    <a:pt x="0" y="433925"/>
                  </a:moveTo>
                  <a:lnTo>
                    <a:pt x="25194" y="371645"/>
                  </a:lnTo>
                  <a:lnTo>
                    <a:pt x="50833" y="309318"/>
                  </a:lnTo>
                  <a:lnTo>
                    <a:pt x="72999" y="246836"/>
                  </a:lnTo>
                  <a:lnTo>
                    <a:pt x="87599" y="186009"/>
                  </a:lnTo>
                  <a:lnTo>
                    <a:pt x="98225" y="138070"/>
                  </a:lnTo>
                  <a:lnTo>
                    <a:pt x="104088" y="131404"/>
                  </a:lnTo>
                  <a:lnTo>
                    <a:pt x="111506" y="130469"/>
                  </a:lnTo>
                  <a:lnTo>
                    <a:pt x="119961" y="133355"/>
                  </a:lnTo>
                  <a:lnTo>
                    <a:pt x="126767" y="139958"/>
                  </a:lnTo>
                  <a:lnTo>
                    <a:pt x="152335" y="177939"/>
                  </a:lnTo>
                  <a:lnTo>
                    <a:pt x="190488" y="208665"/>
                  </a:lnTo>
                  <a:lnTo>
                    <a:pt x="211003" y="213706"/>
                  </a:lnTo>
                  <a:lnTo>
                    <a:pt x="221387" y="213413"/>
                  </a:lnTo>
                  <a:lnTo>
                    <a:pt x="230649" y="209708"/>
                  </a:lnTo>
                  <a:lnTo>
                    <a:pt x="254864" y="187726"/>
                  </a:lnTo>
                  <a:lnTo>
                    <a:pt x="280887" y="148857"/>
                  </a:lnTo>
                  <a:lnTo>
                    <a:pt x="308607" y="89672"/>
                  </a:lnTo>
                  <a:lnTo>
                    <a:pt x="329400" y="34262"/>
                  </a:lnTo>
                  <a:lnTo>
                    <a:pt x="340275" y="2381"/>
                  </a:lnTo>
                  <a:lnTo>
                    <a:pt x="343833" y="0"/>
                  </a:lnTo>
                  <a:lnTo>
                    <a:pt x="347375" y="3092"/>
                  </a:lnTo>
                  <a:lnTo>
                    <a:pt x="350907" y="9832"/>
                  </a:lnTo>
                  <a:lnTo>
                    <a:pt x="357039" y="70469"/>
                  </a:lnTo>
                  <a:lnTo>
                    <a:pt x="360813" y="125803"/>
                  </a:lnTo>
                  <a:lnTo>
                    <a:pt x="365082" y="169470"/>
                  </a:lnTo>
                  <a:lnTo>
                    <a:pt x="368655" y="231176"/>
                  </a:lnTo>
                  <a:lnTo>
                    <a:pt x="373511" y="292014"/>
                  </a:lnTo>
                  <a:lnTo>
                    <a:pt x="371895" y="315871"/>
                  </a:lnTo>
                  <a:lnTo>
                    <a:pt x="377270" y="366022"/>
                  </a:lnTo>
                  <a:lnTo>
                    <a:pt x="380585" y="396727"/>
                  </a:lnTo>
                  <a:lnTo>
                    <a:pt x="395538" y="451447"/>
                  </a:lnTo>
                  <a:lnTo>
                    <a:pt x="400083" y="4865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796360" y="4622010"/>
              <a:ext cx="190754" cy="215555"/>
            </a:xfrm>
            <a:custGeom>
              <a:avLst/>
              <a:gdLst/>
              <a:ahLst/>
              <a:cxnLst/>
              <a:rect l="0" t="0" r="0" b="0"/>
              <a:pathLst>
                <a:path w="190754" h="215555">
                  <a:moveTo>
                    <a:pt x="88241" y="31586"/>
                  </a:moveTo>
                  <a:lnTo>
                    <a:pt x="71473" y="25996"/>
                  </a:lnTo>
                  <a:lnTo>
                    <a:pt x="64194" y="26689"/>
                  </a:lnTo>
                  <a:lnTo>
                    <a:pt x="49867" y="33699"/>
                  </a:lnTo>
                  <a:lnTo>
                    <a:pt x="28648" y="50799"/>
                  </a:lnTo>
                  <a:lnTo>
                    <a:pt x="13132" y="76273"/>
                  </a:lnTo>
                  <a:lnTo>
                    <a:pt x="1125" y="111637"/>
                  </a:lnTo>
                  <a:lnTo>
                    <a:pt x="0" y="135014"/>
                  </a:lnTo>
                  <a:lnTo>
                    <a:pt x="8809" y="178618"/>
                  </a:lnTo>
                  <a:lnTo>
                    <a:pt x="24472" y="196759"/>
                  </a:lnTo>
                  <a:lnTo>
                    <a:pt x="35200" y="204872"/>
                  </a:lnTo>
                  <a:lnTo>
                    <a:pt x="62717" y="213887"/>
                  </a:lnTo>
                  <a:lnTo>
                    <a:pt x="92105" y="215554"/>
                  </a:lnTo>
                  <a:lnTo>
                    <a:pt x="116864" y="208496"/>
                  </a:lnTo>
                  <a:lnTo>
                    <a:pt x="144945" y="191368"/>
                  </a:lnTo>
                  <a:lnTo>
                    <a:pt x="168083" y="165886"/>
                  </a:lnTo>
                  <a:lnTo>
                    <a:pt x="184167" y="136109"/>
                  </a:lnTo>
                  <a:lnTo>
                    <a:pt x="190753" y="93881"/>
                  </a:lnTo>
                  <a:lnTo>
                    <a:pt x="187115" y="55502"/>
                  </a:lnTo>
                  <a:lnTo>
                    <a:pt x="173039" y="21904"/>
                  </a:lnTo>
                  <a:lnTo>
                    <a:pt x="165830" y="14603"/>
                  </a:lnTo>
                  <a:lnTo>
                    <a:pt x="13035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109786" y="4406577"/>
              <a:ext cx="395997" cy="447174"/>
            </a:xfrm>
            <a:custGeom>
              <a:avLst/>
              <a:gdLst/>
              <a:ahLst/>
              <a:cxnLst/>
              <a:rect l="0" t="0" r="0" b="0"/>
              <a:pathLst>
                <a:path w="395997" h="447174">
                  <a:moveTo>
                    <a:pt x="101198" y="331246"/>
                  </a:moveTo>
                  <a:lnTo>
                    <a:pt x="101198" y="272630"/>
                  </a:lnTo>
                  <a:lnTo>
                    <a:pt x="94959" y="252162"/>
                  </a:lnTo>
                  <a:lnTo>
                    <a:pt x="83217" y="235267"/>
                  </a:lnTo>
                  <a:lnTo>
                    <a:pt x="66301" y="219959"/>
                  </a:lnTo>
                  <a:lnTo>
                    <a:pt x="58046" y="217280"/>
                  </a:lnTo>
                  <a:lnTo>
                    <a:pt x="50203" y="217834"/>
                  </a:lnTo>
                  <a:lnTo>
                    <a:pt x="35250" y="224689"/>
                  </a:lnTo>
                  <a:lnTo>
                    <a:pt x="20805" y="235534"/>
                  </a:lnTo>
                  <a:lnTo>
                    <a:pt x="9706" y="254393"/>
                  </a:lnTo>
                  <a:lnTo>
                    <a:pt x="0" y="291318"/>
                  </a:lnTo>
                  <a:lnTo>
                    <a:pt x="244" y="331894"/>
                  </a:lnTo>
                  <a:lnTo>
                    <a:pt x="14031" y="393116"/>
                  </a:lnTo>
                  <a:lnTo>
                    <a:pt x="25328" y="424447"/>
                  </a:lnTo>
                  <a:lnTo>
                    <a:pt x="36672" y="441299"/>
                  </a:lnTo>
                  <a:lnTo>
                    <a:pt x="45313" y="445559"/>
                  </a:lnTo>
                  <a:lnTo>
                    <a:pt x="67391" y="447173"/>
                  </a:lnTo>
                  <a:lnTo>
                    <a:pt x="77490" y="443626"/>
                  </a:lnTo>
                  <a:lnTo>
                    <a:pt x="94951" y="430326"/>
                  </a:lnTo>
                  <a:lnTo>
                    <a:pt x="124054" y="393192"/>
                  </a:lnTo>
                  <a:lnTo>
                    <a:pt x="146134" y="336024"/>
                  </a:lnTo>
                  <a:lnTo>
                    <a:pt x="161159" y="272994"/>
                  </a:lnTo>
                  <a:lnTo>
                    <a:pt x="163418" y="224299"/>
                  </a:lnTo>
                  <a:lnTo>
                    <a:pt x="158592" y="166622"/>
                  </a:lnTo>
                  <a:lnTo>
                    <a:pt x="153609" y="104622"/>
                  </a:lnTo>
                  <a:lnTo>
                    <a:pt x="142573" y="42289"/>
                  </a:lnTo>
                  <a:lnTo>
                    <a:pt x="134795" y="19157"/>
                  </a:lnTo>
                  <a:lnTo>
                    <a:pt x="123539" y="1077"/>
                  </a:lnTo>
                  <a:lnTo>
                    <a:pt x="119601" y="0"/>
                  </a:lnTo>
                  <a:lnTo>
                    <a:pt x="116976" y="3961"/>
                  </a:lnTo>
                  <a:lnTo>
                    <a:pt x="112418" y="63886"/>
                  </a:lnTo>
                  <a:lnTo>
                    <a:pt x="114983" y="126790"/>
                  </a:lnTo>
                  <a:lnTo>
                    <a:pt x="123220" y="182539"/>
                  </a:lnTo>
                  <a:lnTo>
                    <a:pt x="133069" y="236102"/>
                  </a:lnTo>
                  <a:lnTo>
                    <a:pt x="146878" y="295425"/>
                  </a:lnTo>
                  <a:lnTo>
                    <a:pt x="162956" y="329992"/>
                  </a:lnTo>
                  <a:lnTo>
                    <a:pt x="169276" y="335089"/>
                  </a:lnTo>
                  <a:lnTo>
                    <a:pt x="175829" y="336148"/>
                  </a:lnTo>
                  <a:lnTo>
                    <a:pt x="190519" y="331085"/>
                  </a:lnTo>
                  <a:lnTo>
                    <a:pt x="249044" y="303927"/>
                  </a:lnTo>
                  <a:lnTo>
                    <a:pt x="279145" y="291696"/>
                  </a:lnTo>
                  <a:lnTo>
                    <a:pt x="339667" y="239826"/>
                  </a:lnTo>
                  <a:lnTo>
                    <a:pt x="343235" y="231695"/>
                  </a:lnTo>
                  <a:lnTo>
                    <a:pt x="344081" y="213302"/>
                  </a:lnTo>
                  <a:lnTo>
                    <a:pt x="339159" y="208163"/>
                  </a:lnTo>
                  <a:lnTo>
                    <a:pt x="331199" y="205907"/>
                  </a:lnTo>
                  <a:lnTo>
                    <a:pt x="321212" y="205573"/>
                  </a:lnTo>
                  <a:lnTo>
                    <a:pt x="303877" y="211441"/>
                  </a:lnTo>
                  <a:lnTo>
                    <a:pt x="273684" y="234272"/>
                  </a:lnTo>
                  <a:lnTo>
                    <a:pt x="257850" y="260009"/>
                  </a:lnTo>
                  <a:lnTo>
                    <a:pt x="245749" y="289862"/>
                  </a:lnTo>
                  <a:lnTo>
                    <a:pt x="245933" y="326523"/>
                  </a:lnTo>
                  <a:lnTo>
                    <a:pt x="253652" y="347085"/>
                  </a:lnTo>
                  <a:lnTo>
                    <a:pt x="283261" y="384938"/>
                  </a:lnTo>
                  <a:lnTo>
                    <a:pt x="312680" y="404607"/>
                  </a:lnTo>
                  <a:lnTo>
                    <a:pt x="360128" y="413328"/>
                  </a:lnTo>
                  <a:lnTo>
                    <a:pt x="395996" y="4154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674238" y="4537782"/>
              <a:ext cx="136871" cy="63172"/>
            </a:xfrm>
            <a:custGeom>
              <a:avLst/>
              <a:gdLst/>
              <a:ahLst/>
              <a:cxnLst/>
              <a:rect l="0" t="0" r="0" b="0"/>
              <a:pathLst>
                <a:path w="136871" h="63172">
                  <a:moveTo>
                    <a:pt x="136870" y="0"/>
                  </a:moveTo>
                  <a:lnTo>
                    <a:pt x="82995" y="17958"/>
                  </a:lnTo>
                  <a:lnTo>
                    <a:pt x="53447" y="29368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747937" y="4674653"/>
              <a:ext cx="115815" cy="21057"/>
            </a:xfrm>
            <a:custGeom>
              <a:avLst/>
              <a:gdLst/>
              <a:ahLst/>
              <a:cxnLst/>
              <a:rect l="0" t="0" r="0" b="0"/>
              <a:pathLst>
                <a:path w="115815" h="21057">
                  <a:moveTo>
                    <a:pt x="115814" y="0"/>
                  </a:moveTo>
                  <a:lnTo>
                    <a:pt x="53533" y="16788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098084" y="4384754"/>
              <a:ext cx="200579" cy="433802"/>
            </a:xfrm>
            <a:custGeom>
              <a:avLst/>
              <a:gdLst/>
              <a:ahLst/>
              <a:cxnLst/>
              <a:rect l="0" t="0" r="0" b="0"/>
              <a:pathLst>
                <a:path w="200579" h="433802">
                  <a:moveTo>
                    <a:pt x="186806" y="110914"/>
                  </a:moveTo>
                  <a:lnTo>
                    <a:pt x="137309" y="169477"/>
                  </a:lnTo>
                  <a:lnTo>
                    <a:pt x="110864" y="223218"/>
                  </a:lnTo>
                  <a:lnTo>
                    <a:pt x="90177" y="282186"/>
                  </a:lnTo>
                  <a:lnTo>
                    <a:pt x="75996" y="338895"/>
                  </a:lnTo>
                  <a:lnTo>
                    <a:pt x="73645" y="379935"/>
                  </a:lnTo>
                  <a:lnTo>
                    <a:pt x="77241" y="403614"/>
                  </a:lnTo>
                  <a:lnTo>
                    <a:pt x="82178" y="412502"/>
                  </a:lnTo>
                  <a:lnTo>
                    <a:pt x="97021" y="425498"/>
                  </a:lnTo>
                  <a:lnTo>
                    <a:pt x="118436" y="432053"/>
                  </a:lnTo>
                  <a:lnTo>
                    <a:pt x="130698" y="433801"/>
                  </a:lnTo>
                  <a:lnTo>
                    <a:pt x="150561" y="429505"/>
                  </a:lnTo>
                  <a:lnTo>
                    <a:pt x="167188" y="418626"/>
                  </a:lnTo>
                  <a:lnTo>
                    <a:pt x="182377" y="402093"/>
                  </a:lnTo>
                  <a:lnTo>
                    <a:pt x="198492" y="367465"/>
                  </a:lnTo>
                  <a:lnTo>
                    <a:pt x="200578" y="344260"/>
                  </a:lnTo>
                  <a:lnTo>
                    <a:pt x="192387" y="300766"/>
                  </a:lnTo>
                  <a:lnTo>
                    <a:pt x="179928" y="282640"/>
                  </a:lnTo>
                  <a:lnTo>
                    <a:pt x="123032" y="237543"/>
                  </a:lnTo>
                  <a:lnTo>
                    <a:pt x="68745" y="195167"/>
                  </a:lnTo>
                  <a:lnTo>
                    <a:pt x="34024" y="167071"/>
                  </a:lnTo>
                  <a:lnTo>
                    <a:pt x="17406" y="140421"/>
                  </a:lnTo>
                  <a:lnTo>
                    <a:pt x="2480" y="98805"/>
                  </a:lnTo>
                  <a:lnTo>
                    <a:pt x="0" y="61443"/>
                  </a:lnTo>
                  <a:lnTo>
                    <a:pt x="3566" y="38624"/>
                  </a:lnTo>
                  <a:lnTo>
                    <a:pt x="12170" y="19904"/>
                  </a:lnTo>
                  <a:lnTo>
                    <a:pt x="17739" y="11636"/>
                  </a:lnTo>
                  <a:lnTo>
                    <a:pt x="27302" y="6124"/>
                  </a:lnTo>
                  <a:lnTo>
                    <a:pt x="53525" y="0"/>
                  </a:lnTo>
                  <a:lnTo>
                    <a:pt x="115679" y="4474"/>
                  </a:lnTo>
                  <a:lnTo>
                    <a:pt x="161058" y="16623"/>
                  </a:lnTo>
                  <a:lnTo>
                    <a:pt x="186806" y="266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046448" y="4158794"/>
              <a:ext cx="2705581" cy="852766"/>
            </a:xfrm>
            <a:custGeom>
              <a:avLst/>
              <a:gdLst/>
              <a:ahLst/>
              <a:cxnLst/>
              <a:rect l="0" t="0" r="0" b="0"/>
              <a:pathLst>
                <a:path w="2705581" h="852766">
                  <a:moveTo>
                    <a:pt x="953966" y="10491"/>
                  </a:moveTo>
                  <a:lnTo>
                    <a:pt x="904703" y="3255"/>
                  </a:lnTo>
                  <a:lnTo>
                    <a:pt x="855792" y="938"/>
                  </a:lnTo>
                  <a:lnTo>
                    <a:pt x="796750" y="155"/>
                  </a:lnTo>
                  <a:lnTo>
                    <a:pt x="734438" y="0"/>
                  </a:lnTo>
                  <a:lnTo>
                    <a:pt x="674209" y="8375"/>
                  </a:lnTo>
                  <a:lnTo>
                    <a:pt x="614133" y="21295"/>
                  </a:lnTo>
                  <a:lnTo>
                    <a:pt x="563546" y="31630"/>
                  </a:lnTo>
                  <a:lnTo>
                    <a:pt x="514632" y="42101"/>
                  </a:lnTo>
                  <a:lnTo>
                    <a:pt x="456183" y="61708"/>
                  </a:lnTo>
                  <a:lnTo>
                    <a:pt x="408082" y="81298"/>
                  </a:lnTo>
                  <a:lnTo>
                    <a:pt x="356785" y="107510"/>
                  </a:lnTo>
                  <a:lnTo>
                    <a:pt x="295455" y="139403"/>
                  </a:lnTo>
                  <a:lnTo>
                    <a:pt x="241400" y="171352"/>
                  </a:lnTo>
                  <a:lnTo>
                    <a:pt x="185830" y="214211"/>
                  </a:lnTo>
                  <a:lnTo>
                    <a:pt x="132802" y="263659"/>
                  </a:lnTo>
                  <a:lnTo>
                    <a:pt x="75167" y="326388"/>
                  </a:lnTo>
                  <a:lnTo>
                    <a:pt x="31151" y="383931"/>
                  </a:lnTo>
                  <a:lnTo>
                    <a:pt x="15554" y="412038"/>
                  </a:lnTo>
                  <a:lnTo>
                    <a:pt x="974" y="469788"/>
                  </a:lnTo>
                  <a:lnTo>
                    <a:pt x="0" y="531281"/>
                  </a:lnTo>
                  <a:lnTo>
                    <a:pt x="16315" y="583506"/>
                  </a:lnTo>
                  <a:lnTo>
                    <a:pt x="65563" y="646617"/>
                  </a:lnTo>
                  <a:lnTo>
                    <a:pt x="122787" y="694306"/>
                  </a:lnTo>
                  <a:lnTo>
                    <a:pt x="182316" y="728577"/>
                  </a:lnTo>
                  <a:lnTo>
                    <a:pt x="200399" y="740251"/>
                  </a:lnTo>
                  <a:lnTo>
                    <a:pt x="258058" y="761033"/>
                  </a:lnTo>
                  <a:lnTo>
                    <a:pt x="314712" y="779006"/>
                  </a:lnTo>
                  <a:lnTo>
                    <a:pt x="368469" y="787507"/>
                  </a:lnTo>
                  <a:lnTo>
                    <a:pt x="424148" y="797592"/>
                  </a:lnTo>
                  <a:lnTo>
                    <a:pt x="480207" y="810849"/>
                  </a:lnTo>
                  <a:lnTo>
                    <a:pt x="541930" y="819143"/>
                  </a:lnTo>
                  <a:lnTo>
                    <a:pt x="603211" y="821951"/>
                  </a:lnTo>
                  <a:lnTo>
                    <a:pt x="653247" y="828301"/>
                  </a:lnTo>
                  <a:lnTo>
                    <a:pt x="703947" y="830702"/>
                  </a:lnTo>
                  <a:lnTo>
                    <a:pt x="766713" y="834633"/>
                  </a:lnTo>
                  <a:lnTo>
                    <a:pt x="817765" y="839988"/>
                  </a:lnTo>
                  <a:lnTo>
                    <a:pt x="869936" y="841574"/>
                  </a:lnTo>
                  <a:lnTo>
                    <a:pt x="925559" y="842044"/>
                  </a:lnTo>
                  <a:lnTo>
                    <a:pt x="983374" y="845303"/>
                  </a:lnTo>
                  <a:lnTo>
                    <a:pt x="1037549" y="850557"/>
                  </a:lnTo>
                  <a:lnTo>
                    <a:pt x="1093765" y="852115"/>
                  </a:lnTo>
                  <a:lnTo>
                    <a:pt x="1151756" y="852576"/>
                  </a:lnTo>
                  <a:lnTo>
                    <a:pt x="1209102" y="852713"/>
                  </a:lnTo>
                  <a:lnTo>
                    <a:pt x="1267428" y="852753"/>
                  </a:lnTo>
                  <a:lnTo>
                    <a:pt x="1324874" y="852765"/>
                  </a:lnTo>
                  <a:lnTo>
                    <a:pt x="1386349" y="849649"/>
                  </a:lnTo>
                  <a:lnTo>
                    <a:pt x="1449017" y="844437"/>
                  </a:lnTo>
                  <a:lnTo>
                    <a:pt x="1512039" y="839773"/>
                  </a:lnTo>
                  <a:lnTo>
                    <a:pt x="1572047" y="834102"/>
                  </a:lnTo>
                  <a:lnTo>
                    <a:pt x="1629991" y="829301"/>
                  </a:lnTo>
                  <a:lnTo>
                    <a:pt x="1688493" y="823590"/>
                  </a:lnTo>
                  <a:lnTo>
                    <a:pt x="1745992" y="818778"/>
                  </a:lnTo>
                  <a:lnTo>
                    <a:pt x="1804363" y="813063"/>
                  </a:lnTo>
                  <a:lnTo>
                    <a:pt x="1861822" y="808250"/>
                  </a:lnTo>
                  <a:lnTo>
                    <a:pt x="1920181" y="799415"/>
                  </a:lnTo>
                  <a:lnTo>
                    <a:pt x="1977637" y="792508"/>
                  </a:lnTo>
                  <a:lnTo>
                    <a:pt x="2035995" y="787342"/>
                  </a:lnTo>
                  <a:lnTo>
                    <a:pt x="2090331" y="775283"/>
                  </a:lnTo>
                  <a:lnTo>
                    <a:pt x="2143475" y="760011"/>
                  </a:lnTo>
                  <a:lnTo>
                    <a:pt x="2196266" y="744958"/>
                  </a:lnTo>
                  <a:lnTo>
                    <a:pt x="2248953" y="728799"/>
                  </a:lnTo>
                  <a:lnTo>
                    <a:pt x="2298489" y="713483"/>
                  </a:lnTo>
                  <a:lnTo>
                    <a:pt x="2345922" y="694127"/>
                  </a:lnTo>
                  <a:lnTo>
                    <a:pt x="2408762" y="672215"/>
                  </a:lnTo>
                  <a:lnTo>
                    <a:pt x="2465065" y="648216"/>
                  </a:lnTo>
                  <a:lnTo>
                    <a:pt x="2522053" y="613992"/>
                  </a:lnTo>
                  <a:lnTo>
                    <a:pt x="2575268" y="587345"/>
                  </a:lnTo>
                  <a:lnTo>
                    <a:pt x="2630185" y="544130"/>
                  </a:lnTo>
                  <a:lnTo>
                    <a:pt x="2670544" y="499086"/>
                  </a:lnTo>
                  <a:lnTo>
                    <a:pt x="2695500" y="437893"/>
                  </a:lnTo>
                  <a:lnTo>
                    <a:pt x="2705580" y="393842"/>
                  </a:lnTo>
                  <a:lnTo>
                    <a:pt x="2701027" y="349984"/>
                  </a:lnTo>
                  <a:lnTo>
                    <a:pt x="2685381" y="303974"/>
                  </a:lnTo>
                  <a:lnTo>
                    <a:pt x="2663587" y="272794"/>
                  </a:lnTo>
                  <a:lnTo>
                    <a:pt x="2607699" y="226530"/>
                  </a:lnTo>
                  <a:lnTo>
                    <a:pt x="2554398" y="189733"/>
                  </a:lnTo>
                  <a:lnTo>
                    <a:pt x="2493263" y="154414"/>
                  </a:lnTo>
                  <a:lnTo>
                    <a:pt x="2435093" y="129430"/>
                  </a:lnTo>
                  <a:lnTo>
                    <a:pt x="2373214" y="107295"/>
                  </a:lnTo>
                  <a:lnTo>
                    <a:pt x="2324518" y="92856"/>
                  </a:lnTo>
                  <a:lnTo>
                    <a:pt x="2273045" y="75579"/>
                  </a:lnTo>
                  <a:lnTo>
                    <a:pt x="2220749" y="61232"/>
                  </a:lnTo>
                  <a:lnTo>
                    <a:pt x="2162621" y="49572"/>
                  </a:lnTo>
                  <a:lnTo>
                    <a:pt x="2106532" y="38708"/>
                  </a:lnTo>
                  <a:lnTo>
                    <a:pt x="2047280" y="33669"/>
                  </a:lnTo>
                  <a:lnTo>
                    <a:pt x="1985270" y="26587"/>
                  </a:lnTo>
                  <a:lnTo>
                    <a:pt x="1928032" y="22668"/>
                  </a:lnTo>
                  <a:lnTo>
                    <a:pt x="1868439" y="15919"/>
                  </a:lnTo>
                  <a:lnTo>
                    <a:pt x="1806328" y="17688"/>
                  </a:lnTo>
                  <a:lnTo>
                    <a:pt x="1743471" y="20032"/>
                  </a:lnTo>
                  <a:lnTo>
                    <a:pt x="1698311" y="20580"/>
                  </a:lnTo>
                  <a:lnTo>
                    <a:pt x="1652114" y="20824"/>
                  </a:lnTo>
                  <a:lnTo>
                    <a:pt x="1608185" y="20932"/>
                  </a:lnTo>
                  <a:lnTo>
                    <a:pt x="1565264" y="24100"/>
                  </a:lnTo>
                  <a:lnTo>
                    <a:pt x="1521622" y="28238"/>
                  </a:lnTo>
                  <a:lnTo>
                    <a:pt x="1474929" y="30077"/>
                  </a:lnTo>
                  <a:lnTo>
                    <a:pt x="1430000" y="30894"/>
                  </a:lnTo>
                  <a:lnTo>
                    <a:pt x="1385465" y="32427"/>
                  </a:lnTo>
                  <a:lnTo>
                    <a:pt x="1338376" y="37008"/>
                  </a:lnTo>
                  <a:lnTo>
                    <a:pt x="1293271" y="42943"/>
                  </a:lnTo>
                  <a:lnTo>
                    <a:pt x="1248658" y="49480"/>
                  </a:lnTo>
                  <a:lnTo>
                    <a:pt x="1201533" y="56285"/>
                  </a:lnTo>
                  <a:lnTo>
                    <a:pt x="1153293" y="63209"/>
                  </a:lnTo>
                  <a:lnTo>
                    <a:pt x="1105727" y="71356"/>
                  </a:lnTo>
                  <a:lnTo>
                    <a:pt x="1061190" y="82775"/>
                  </a:lnTo>
                  <a:lnTo>
                    <a:pt x="1014879" y="92530"/>
                  </a:lnTo>
                  <a:lnTo>
                    <a:pt x="952127" y="104599"/>
                  </a:lnTo>
                  <a:lnTo>
                    <a:pt x="894591" y="119157"/>
                  </a:lnTo>
                  <a:lnTo>
                    <a:pt x="869738" y="1263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7338362" y="2779523"/>
            <a:ext cx="2672593" cy="421141"/>
            <a:chOff x="7338362" y="2779523"/>
            <a:chExt cx="2672593" cy="421141"/>
          </a:xfrm>
        </p:grpSpPr>
        <p:sp>
          <p:nvSpPr>
            <p:cNvPr id="78" name="Freeform 77"/>
            <p:cNvSpPr/>
            <p:nvPr/>
          </p:nvSpPr>
          <p:spPr>
            <a:xfrm>
              <a:off x="7538404" y="2832165"/>
              <a:ext cx="21058" cy="326385"/>
            </a:xfrm>
            <a:custGeom>
              <a:avLst/>
              <a:gdLst/>
              <a:ahLst/>
              <a:cxnLst/>
              <a:rect l="0" t="0" r="0" b="0"/>
              <a:pathLst>
                <a:path w="21058" h="326385">
                  <a:moveTo>
                    <a:pt x="0" y="0"/>
                  </a:moveTo>
                  <a:lnTo>
                    <a:pt x="0" y="58617"/>
                  </a:lnTo>
                  <a:lnTo>
                    <a:pt x="1169" y="118857"/>
                  </a:lnTo>
                  <a:lnTo>
                    <a:pt x="8333" y="176337"/>
                  </a:lnTo>
                  <a:lnTo>
                    <a:pt x="12997" y="227723"/>
                  </a:lnTo>
                  <a:lnTo>
                    <a:pt x="19465" y="287008"/>
                  </a:lnTo>
                  <a:lnTo>
                    <a:pt x="21057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338362" y="2779523"/>
              <a:ext cx="421142" cy="94757"/>
            </a:xfrm>
            <a:custGeom>
              <a:avLst/>
              <a:gdLst/>
              <a:ahLst/>
              <a:cxnLst/>
              <a:rect l="0" t="0" r="0" b="0"/>
              <a:pathLst>
                <a:path w="421142" h="94757">
                  <a:moveTo>
                    <a:pt x="421141" y="0"/>
                  </a:moveTo>
                  <a:lnTo>
                    <a:pt x="368113" y="14654"/>
                  </a:lnTo>
                  <a:lnTo>
                    <a:pt x="316732" y="28198"/>
                  </a:lnTo>
                  <a:lnTo>
                    <a:pt x="257710" y="42138"/>
                  </a:lnTo>
                  <a:lnTo>
                    <a:pt x="200384" y="56157"/>
                  </a:lnTo>
                  <a:lnTo>
                    <a:pt x="139972" y="76257"/>
                  </a:lnTo>
                  <a:lnTo>
                    <a:pt x="91256" y="81866"/>
                  </a:lnTo>
                  <a:lnTo>
                    <a:pt x="35401" y="86881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743385" y="2779523"/>
              <a:ext cx="354062" cy="335322"/>
            </a:xfrm>
            <a:custGeom>
              <a:avLst/>
              <a:gdLst/>
              <a:ahLst/>
              <a:cxnLst/>
              <a:rect l="0" t="0" r="0" b="0"/>
              <a:pathLst>
                <a:path w="354062" h="335322">
                  <a:moveTo>
                    <a:pt x="5589" y="0"/>
                  </a:moveTo>
                  <a:lnTo>
                    <a:pt x="0" y="16767"/>
                  </a:lnTo>
                  <a:lnTo>
                    <a:pt x="2113" y="49552"/>
                  </a:lnTo>
                  <a:lnTo>
                    <a:pt x="19373" y="103721"/>
                  </a:lnTo>
                  <a:lnTo>
                    <a:pt x="25661" y="152525"/>
                  </a:lnTo>
                  <a:lnTo>
                    <a:pt x="34413" y="204030"/>
                  </a:lnTo>
                  <a:lnTo>
                    <a:pt x="44415" y="256335"/>
                  </a:lnTo>
                  <a:lnTo>
                    <a:pt x="52448" y="306538"/>
                  </a:lnTo>
                  <a:lnTo>
                    <a:pt x="50591" y="332771"/>
                  </a:lnTo>
                  <a:lnTo>
                    <a:pt x="49629" y="335321"/>
                  </a:lnTo>
                  <a:lnTo>
                    <a:pt x="47956" y="288075"/>
                  </a:lnTo>
                  <a:lnTo>
                    <a:pt x="53367" y="253811"/>
                  </a:lnTo>
                  <a:lnTo>
                    <a:pt x="67969" y="221432"/>
                  </a:lnTo>
                  <a:lnTo>
                    <a:pt x="87113" y="195201"/>
                  </a:lnTo>
                  <a:lnTo>
                    <a:pt x="96203" y="190966"/>
                  </a:lnTo>
                  <a:lnTo>
                    <a:pt x="118782" y="189378"/>
                  </a:lnTo>
                  <a:lnTo>
                    <a:pt x="138175" y="195692"/>
                  </a:lnTo>
                  <a:lnTo>
                    <a:pt x="154594" y="207467"/>
                  </a:lnTo>
                  <a:lnTo>
                    <a:pt x="175820" y="233827"/>
                  </a:lnTo>
                  <a:lnTo>
                    <a:pt x="197921" y="284559"/>
                  </a:lnTo>
                  <a:lnTo>
                    <a:pt x="204000" y="289142"/>
                  </a:lnTo>
                  <a:lnTo>
                    <a:pt x="211562" y="289857"/>
                  </a:lnTo>
                  <a:lnTo>
                    <a:pt x="229324" y="284413"/>
                  </a:lnTo>
                  <a:lnTo>
                    <a:pt x="288920" y="248571"/>
                  </a:lnTo>
                  <a:lnTo>
                    <a:pt x="341157" y="205838"/>
                  </a:lnTo>
                  <a:lnTo>
                    <a:pt x="352822" y="187410"/>
                  </a:lnTo>
                  <a:lnTo>
                    <a:pt x="354061" y="178752"/>
                  </a:lnTo>
                  <a:lnTo>
                    <a:pt x="349198" y="162893"/>
                  </a:lnTo>
                  <a:lnTo>
                    <a:pt x="342287" y="158898"/>
                  </a:lnTo>
                  <a:lnTo>
                    <a:pt x="322128" y="157579"/>
                  </a:lnTo>
                  <a:lnTo>
                    <a:pt x="303811" y="164012"/>
                  </a:lnTo>
                  <a:lnTo>
                    <a:pt x="287871" y="175840"/>
                  </a:lnTo>
                  <a:lnTo>
                    <a:pt x="266912" y="202229"/>
                  </a:lnTo>
                  <a:lnTo>
                    <a:pt x="253943" y="233445"/>
                  </a:lnTo>
                  <a:lnTo>
                    <a:pt x="250499" y="258561"/>
                  </a:lnTo>
                  <a:lnTo>
                    <a:pt x="255208" y="279083"/>
                  </a:lnTo>
                  <a:lnTo>
                    <a:pt x="277295" y="311321"/>
                  </a:lnTo>
                  <a:lnTo>
                    <a:pt x="296753" y="322808"/>
                  </a:lnTo>
                  <a:lnTo>
                    <a:pt x="318659" y="329474"/>
                  </a:lnTo>
                  <a:lnTo>
                    <a:pt x="353030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8170114" y="2916393"/>
              <a:ext cx="94757" cy="193100"/>
            </a:xfrm>
            <a:custGeom>
              <a:avLst/>
              <a:gdLst/>
              <a:ahLst/>
              <a:cxnLst/>
              <a:rect l="0" t="0" r="0" b="0"/>
              <a:pathLst>
                <a:path w="94757" h="193100">
                  <a:moveTo>
                    <a:pt x="0" y="105285"/>
                  </a:moveTo>
                  <a:lnTo>
                    <a:pt x="3119" y="147977"/>
                  </a:lnTo>
                  <a:lnTo>
                    <a:pt x="15618" y="193099"/>
                  </a:lnTo>
                  <a:lnTo>
                    <a:pt x="5840" y="153591"/>
                  </a:lnTo>
                  <a:lnTo>
                    <a:pt x="9102" y="92453"/>
                  </a:lnTo>
                  <a:lnTo>
                    <a:pt x="12234" y="66827"/>
                  </a:lnTo>
                  <a:lnTo>
                    <a:pt x="21425" y="43739"/>
                  </a:lnTo>
                  <a:lnTo>
                    <a:pt x="36428" y="28019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8306984" y="2926516"/>
              <a:ext cx="156605" cy="210977"/>
            </a:xfrm>
            <a:custGeom>
              <a:avLst/>
              <a:gdLst/>
              <a:ahLst/>
              <a:cxnLst/>
              <a:rect l="0" t="0" r="0" b="0"/>
              <a:pathLst>
                <a:path w="156605" h="210977">
                  <a:moveTo>
                    <a:pt x="0" y="74105"/>
                  </a:moveTo>
                  <a:lnTo>
                    <a:pt x="37478" y="82439"/>
                  </a:lnTo>
                  <a:lnTo>
                    <a:pt x="72327" y="80864"/>
                  </a:lnTo>
                  <a:lnTo>
                    <a:pt x="126161" y="65420"/>
                  </a:lnTo>
                  <a:lnTo>
                    <a:pt x="147319" y="54258"/>
                  </a:lnTo>
                  <a:lnTo>
                    <a:pt x="153194" y="46836"/>
                  </a:lnTo>
                  <a:lnTo>
                    <a:pt x="155942" y="38378"/>
                  </a:lnTo>
                  <a:lnTo>
                    <a:pt x="156604" y="29230"/>
                  </a:lnTo>
                  <a:lnTo>
                    <a:pt x="153536" y="20792"/>
                  </a:lnTo>
                  <a:lnTo>
                    <a:pt x="140768" y="5177"/>
                  </a:lnTo>
                  <a:lnTo>
                    <a:pt x="132450" y="1247"/>
                  </a:lnTo>
                  <a:lnTo>
                    <a:pt x="113849" y="0"/>
                  </a:lnTo>
                  <a:lnTo>
                    <a:pt x="83646" y="5875"/>
                  </a:lnTo>
                  <a:lnTo>
                    <a:pt x="58059" y="20614"/>
                  </a:lnTo>
                  <a:lnTo>
                    <a:pt x="14206" y="60301"/>
                  </a:lnTo>
                  <a:lnTo>
                    <a:pt x="6313" y="80448"/>
                  </a:lnTo>
                  <a:lnTo>
                    <a:pt x="3976" y="103831"/>
                  </a:lnTo>
                  <a:lnTo>
                    <a:pt x="15025" y="158088"/>
                  </a:lnTo>
                  <a:lnTo>
                    <a:pt x="27735" y="176162"/>
                  </a:lnTo>
                  <a:lnTo>
                    <a:pt x="46251" y="190824"/>
                  </a:lnTo>
                  <a:lnTo>
                    <a:pt x="105285" y="2109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8771495" y="2898101"/>
              <a:ext cx="177729" cy="225495"/>
            </a:xfrm>
            <a:custGeom>
              <a:avLst/>
              <a:gdLst/>
              <a:ahLst/>
              <a:cxnLst/>
              <a:rect l="0" t="0" r="0" b="0"/>
              <a:pathLst>
                <a:path w="177729" h="225495">
                  <a:moveTo>
                    <a:pt x="156670" y="39349"/>
                  </a:moveTo>
                  <a:lnTo>
                    <a:pt x="145492" y="22582"/>
                  </a:lnTo>
                  <a:lnTo>
                    <a:pt x="130646" y="11230"/>
                  </a:lnTo>
                  <a:lnTo>
                    <a:pt x="111179" y="3455"/>
                  </a:lnTo>
                  <a:lnTo>
                    <a:pt x="86929" y="0"/>
                  </a:lnTo>
                  <a:lnTo>
                    <a:pt x="66793" y="4703"/>
                  </a:lnTo>
                  <a:lnTo>
                    <a:pt x="34802" y="26787"/>
                  </a:lnTo>
                  <a:lnTo>
                    <a:pt x="13067" y="46806"/>
                  </a:lnTo>
                  <a:lnTo>
                    <a:pt x="5108" y="69960"/>
                  </a:lnTo>
                  <a:lnTo>
                    <a:pt x="0" y="126894"/>
                  </a:lnTo>
                  <a:lnTo>
                    <a:pt x="4704" y="163554"/>
                  </a:lnTo>
                  <a:lnTo>
                    <a:pt x="19097" y="196644"/>
                  </a:lnTo>
                  <a:lnTo>
                    <a:pt x="37815" y="211813"/>
                  </a:lnTo>
                  <a:lnTo>
                    <a:pt x="61732" y="221285"/>
                  </a:lnTo>
                  <a:lnTo>
                    <a:pt x="87959" y="225494"/>
                  </a:lnTo>
                  <a:lnTo>
                    <a:pt x="112095" y="221126"/>
                  </a:lnTo>
                  <a:lnTo>
                    <a:pt x="168153" y="200642"/>
                  </a:lnTo>
                  <a:lnTo>
                    <a:pt x="177728" y="1972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9036371" y="2943575"/>
              <a:ext cx="186594" cy="172861"/>
            </a:xfrm>
            <a:custGeom>
              <a:avLst/>
              <a:gdLst/>
              <a:ahLst/>
              <a:cxnLst/>
              <a:rect l="0" t="0" r="0" b="0"/>
              <a:pathLst>
                <a:path w="186594" h="172861">
                  <a:moveTo>
                    <a:pt x="91836" y="67575"/>
                  </a:moveTo>
                  <a:lnTo>
                    <a:pt x="91836" y="45218"/>
                  </a:lnTo>
                  <a:lnTo>
                    <a:pt x="80658" y="14547"/>
                  </a:lnTo>
                  <a:lnTo>
                    <a:pt x="72686" y="7657"/>
                  </a:lnTo>
                  <a:lnTo>
                    <a:pt x="51349" y="0"/>
                  </a:lnTo>
                  <a:lnTo>
                    <a:pt x="41448" y="298"/>
                  </a:lnTo>
                  <a:lnTo>
                    <a:pt x="24208" y="6869"/>
                  </a:lnTo>
                  <a:lnTo>
                    <a:pt x="11867" y="20707"/>
                  </a:lnTo>
                  <a:lnTo>
                    <a:pt x="6938" y="29311"/>
                  </a:lnTo>
                  <a:lnTo>
                    <a:pt x="0" y="69366"/>
                  </a:lnTo>
                  <a:lnTo>
                    <a:pt x="3535" y="107100"/>
                  </a:lnTo>
                  <a:lnTo>
                    <a:pt x="17580" y="140507"/>
                  </a:lnTo>
                  <a:lnTo>
                    <a:pt x="25954" y="146612"/>
                  </a:lnTo>
                  <a:lnTo>
                    <a:pt x="47738" y="150276"/>
                  </a:lnTo>
                  <a:lnTo>
                    <a:pt x="57758" y="147275"/>
                  </a:lnTo>
                  <a:lnTo>
                    <a:pt x="75130" y="134583"/>
                  </a:lnTo>
                  <a:lnTo>
                    <a:pt x="92475" y="107706"/>
                  </a:lnTo>
                  <a:lnTo>
                    <a:pt x="105024" y="77516"/>
                  </a:lnTo>
                  <a:lnTo>
                    <a:pt x="107647" y="76542"/>
                  </a:lnTo>
                  <a:lnTo>
                    <a:pt x="118096" y="107647"/>
                  </a:lnTo>
                  <a:lnTo>
                    <a:pt x="149843" y="150581"/>
                  </a:lnTo>
                  <a:lnTo>
                    <a:pt x="186593" y="1728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9233492" y="2932880"/>
              <a:ext cx="200043" cy="204613"/>
            </a:xfrm>
            <a:custGeom>
              <a:avLst/>
              <a:gdLst/>
              <a:ahLst/>
              <a:cxnLst/>
              <a:rect l="0" t="0" r="0" b="0"/>
              <a:pathLst>
                <a:path w="200043" h="204613">
                  <a:moveTo>
                    <a:pt x="0" y="67741"/>
                  </a:moveTo>
                  <a:lnTo>
                    <a:pt x="14655" y="126358"/>
                  </a:lnTo>
                  <a:lnTo>
                    <a:pt x="31667" y="182955"/>
                  </a:lnTo>
                  <a:lnTo>
                    <a:pt x="35150" y="193684"/>
                  </a:lnTo>
                  <a:lnTo>
                    <a:pt x="37471" y="196156"/>
                  </a:lnTo>
                  <a:lnTo>
                    <a:pt x="39018" y="193126"/>
                  </a:lnTo>
                  <a:lnTo>
                    <a:pt x="39569" y="176110"/>
                  </a:lnTo>
                  <a:lnTo>
                    <a:pt x="33509" y="117527"/>
                  </a:lnTo>
                  <a:lnTo>
                    <a:pt x="35275" y="66895"/>
                  </a:lnTo>
                  <a:lnTo>
                    <a:pt x="41414" y="35780"/>
                  </a:lnTo>
                  <a:lnTo>
                    <a:pt x="51942" y="14152"/>
                  </a:lnTo>
                  <a:lnTo>
                    <a:pt x="60364" y="7449"/>
                  </a:lnTo>
                  <a:lnTo>
                    <a:pt x="82200" y="0"/>
                  </a:lnTo>
                  <a:lnTo>
                    <a:pt x="92235" y="354"/>
                  </a:lnTo>
                  <a:lnTo>
                    <a:pt x="109624" y="6986"/>
                  </a:lnTo>
                  <a:lnTo>
                    <a:pt x="132568" y="23873"/>
                  </a:lnTo>
                  <a:lnTo>
                    <a:pt x="175405" y="79040"/>
                  </a:lnTo>
                  <a:lnTo>
                    <a:pt x="190922" y="110084"/>
                  </a:lnTo>
                  <a:lnTo>
                    <a:pt x="198840" y="170861"/>
                  </a:lnTo>
                  <a:lnTo>
                    <a:pt x="200042" y="2046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8770238" y="3187116"/>
              <a:ext cx="715939" cy="13548"/>
            </a:xfrm>
            <a:custGeom>
              <a:avLst/>
              <a:gdLst/>
              <a:ahLst/>
              <a:cxnLst/>
              <a:rect l="0" t="0" r="0" b="0"/>
              <a:pathLst>
                <a:path w="715939" h="13548">
                  <a:moveTo>
                    <a:pt x="715938" y="13547"/>
                  </a:moveTo>
                  <a:lnTo>
                    <a:pt x="699170" y="2368"/>
                  </a:lnTo>
                  <a:lnTo>
                    <a:pt x="681579" y="0"/>
                  </a:lnTo>
                  <a:lnTo>
                    <a:pt x="622939" y="2621"/>
                  </a:lnTo>
                  <a:lnTo>
                    <a:pt x="565073" y="6060"/>
                  </a:lnTo>
                  <a:lnTo>
                    <a:pt x="521109" y="8209"/>
                  </a:lnTo>
                  <a:lnTo>
                    <a:pt x="469223" y="4044"/>
                  </a:lnTo>
                  <a:lnTo>
                    <a:pt x="416670" y="3322"/>
                  </a:lnTo>
                  <a:lnTo>
                    <a:pt x="362234" y="3109"/>
                  </a:lnTo>
                  <a:lnTo>
                    <a:pt x="309060" y="3045"/>
                  </a:lnTo>
                  <a:lnTo>
                    <a:pt x="253161" y="10259"/>
                  </a:lnTo>
                  <a:lnTo>
                    <a:pt x="205122" y="12572"/>
                  </a:lnTo>
                  <a:lnTo>
                    <a:pt x="153844" y="13258"/>
                  </a:lnTo>
                  <a:lnTo>
                    <a:pt x="102775" y="13461"/>
                  </a:lnTo>
                  <a:lnTo>
                    <a:pt x="43005" y="13530"/>
                  </a:lnTo>
                  <a:lnTo>
                    <a:pt x="0" y="135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9677884" y="2821637"/>
              <a:ext cx="164419" cy="338966"/>
            </a:xfrm>
            <a:custGeom>
              <a:avLst/>
              <a:gdLst/>
              <a:ahLst/>
              <a:cxnLst/>
              <a:rect l="0" t="0" r="0" b="0"/>
              <a:pathLst>
                <a:path w="164419" h="338966">
                  <a:moveTo>
                    <a:pt x="8334" y="0"/>
                  </a:moveTo>
                  <a:lnTo>
                    <a:pt x="5214" y="57264"/>
                  </a:lnTo>
                  <a:lnTo>
                    <a:pt x="0" y="106654"/>
                  </a:lnTo>
                  <a:lnTo>
                    <a:pt x="3828" y="164567"/>
                  </a:lnTo>
                  <a:lnTo>
                    <a:pt x="8613" y="225443"/>
                  </a:lnTo>
                  <a:lnTo>
                    <a:pt x="16491" y="283741"/>
                  </a:lnTo>
                  <a:lnTo>
                    <a:pt x="24616" y="338965"/>
                  </a:lnTo>
                  <a:lnTo>
                    <a:pt x="23868" y="338281"/>
                  </a:lnTo>
                  <a:lnTo>
                    <a:pt x="22199" y="334315"/>
                  </a:lnTo>
                  <a:lnTo>
                    <a:pt x="19302" y="281617"/>
                  </a:lnTo>
                  <a:lnTo>
                    <a:pt x="21398" y="256184"/>
                  </a:lnTo>
                  <a:lnTo>
                    <a:pt x="30128" y="233182"/>
                  </a:lnTo>
                  <a:lnTo>
                    <a:pt x="44926" y="217500"/>
                  </a:lnTo>
                  <a:lnTo>
                    <a:pt x="53785" y="211681"/>
                  </a:lnTo>
                  <a:lnTo>
                    <a:pt x="88611" y="203490"/>
                  </a:lnTo>
                  <a:lnTo>
                    <a:pt x="111863" y="207813"/>
                  </a:lnTo>
                  <a:lnTo>
                    <a:pt x="122977" y="212241"/>
                  </a:lnTo>
                  <a:lnTo>
                    <a:pt x="138445" y="226521"/>
                  </a:lnTo>
                  <a:lnTo>
                    <a:pt x="163496" y="269873"/>
                  </a:lnTo>
                  <a:lnTo>
                    <a:pt x="164418" y="281691"/>
                  </a:lnTo>
                  <a:lnTo>
                    <a:pt x="156083" y="304180"/>
                  </a:lnTo>
                  <a:lnTo>
                    <a:pt x="140681" y="319635"/>
                  </a:lnTo>
                  <a:lnTo>
                    <a:pt x="120966" y="329233"/>
                  </a:lnTo>
                  <a:lnTo>
                    <a:pt x="85899" y="333467"/>
                  </a:lnTo>
                  <a:lnTo>
                    <a:pt x="50447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9872731" y="2990090"/>
              <a:ext cx="138224" cy="178988"/>
            </a:xfrm>
            <a:custGeom>
              <a:avLst/>
              <a:gdLst/>
              <a:ahLst/>
              <a:cxnLst/>
              <a:rect l="0" t="0" r="0" b="0"/>
              <a:pathLst>
                <a:path w="138224" h="178988">
                  <a:moveTo>
                    <a:pt x="24057" y="105288"/>
                  </a:moveTo>
                  <a:lnTo>
                    <a:pt x="42037" y="89647"/>
                  </a:lnTo>
                  <a:lnTo>
                    <a:pt x="58955" y="81569"/>
                  </a:lnTo>
                  <a:lnTo>
                    <a:pt x="117054" y="68499"/>
                  </a:lnTo>
                  <a:lnTo>
                    <a:pt x="128169" y="63215"/>
                  </a:lnTo>
                  <a:lnTo>
                    <a:pt x="134409" y="55012"/>
                  </a:lnTo>
                  <a:lnTo>
                    <a:pt x="138223" y="33420"/>
                  </a:lnTo>
                  <a:lnTo>
                    <a:pt x="135261" y="23451"/>
                  </a:lnTo>
                  <a:lnTo>
                    <a:pt x="122614" y="6135"/>
                  </a:lnTo>
                  <a:lnTo>
                    <a:pt x="111989" y="1751"/>
                  </a:lnTo>
                  <a:lnTo>
                    <a:pt x="84584" y="0"/>
                  </a:lnTo>
                  <a:lnTo>
                    <a:pt x="59147" y="9360"/>
                  </a:lnTo>
                  <a:lnTo>
                    <a:pt x="19810" y="38376"/>
                  </a:lnTo>
                  <a:lnTo>
                    <a:pt x="2391" y="65185"/>
                  </a:lnTo>
                  <a:lnTo>
                    <a:pt x="0" y="85125"/>
                  </a:lnTo>
                  <a:lnTo>
                    <a:pt x="4006" y="105685"/>
                  </a:lnTo>
                  <a:lnTo>
                    <a:pt x="19415" y="135821"/>
                  </a:lnTo>
                  <a:lnTo>
                    <a:pt x="32132" y="152393"/>
                  </a:lnTo>
                  <a:lnTo>
                    <a:pt x="51822" y="164438"/>
                  </a:lnTo>
                  <a:lnTo>
                    <a:pt x="76171" y="172521"/>
                  </a:lnTo>
                  <a:lnTo>
                    <a:pt x="129342" y="1789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7475233" y="3337533"/>
            <a:ext cx="2421556" cy="361026"/>
            <a:chOff x="7475233" y="3337533"/>
            <a:chExt cx="2421556" cy="361026"/>
          </a:xfrm>
        </p:grpSpPr>
        <p:sp>
          <p:nvSpPr>
            <p:cNvPr id="90" name="Freeform 89"/>
            <p:cNvSpPr/>
            <p:nvPr/>
          </p:nvSpPr>
          <p:spPr>
            <a:xfrm>
              <a:off x="7475233" y="3495416"/>
              <a:ext cx="252685" cy="203143"/>
            </a:xfrm>
            <a:custGeom>
              <a:avLst/>
              <a:gdLst/>
              <a:ahLst/>
              <a:cxnLst/>
              <a:rect l="0" t="0" r="0" b="0"/>
              <a:pathLst>
                <a:path w="252685" h="203143">
                  <a:moveTo>
                    <a:pt x="0" y="21102"/>
                  </a:moveTo>
                  <a:lnTo>
                    <a:pt x="11453" y="70033"/>
                  </a:lnTo>
                  <a:lnTo>
                    <a:pt x="19160" y="129163"/>
                  </a:lnTo>
                  <a:lnTo>
                    <a:pt x="32260" y="188537"/>
                  </a:lnTo>
                  <a:lnTo>
                    <a:pt x="36565" y="203142"/>
                  </a:lnTo>
                  <a:lnTo>
                    <a:pt x="32411" y="189293"/>
                  </a:lnTo>
                  <a:lnTo>
                    <a:pt x="23647" y="136516"/>
                  </a:lnTo>
                  <a:lnTo>
                    <a:pt x="21569" y="80684"/>
                  </a:lnTo>
                  <a:lnTo>
                    <a:pt x="26798" y="38626"/>
                  </a:lnTo>
                  <a:lnTo>
                    <a:pt x="31903" y="28105"/>
                  </a:lnTo>
                  <a:lnTo>
                    <a:pt x="46934" y="13296"/>
                  </a:lnTo>
                  <a:lnTo>
                    <a:pt x="54686" y="11219"/>
                  </a:lnTo>
                  <a:lnTo>
                    <a:pt x="62194" y="12173"/>
                  </a:lnTo>
                  <a:lnTo>
                    <a:pt x="69539" y="15149"/>
                  </a:lnTo>
                  <a:lnTo>
                    <a:pt x="91054" y="36106"/>
                  </a:lnTo>
                  <a:lnTo>
                    <a:pt x="106657" y="64542"/>
                  </a:lnTo>
                  <a:lnTo>
                    <a:pt x="110879" y="67609"/>
                  </a:lnTo>
                  <a:lnTo>
                    <a:pt x="114864" y="66144"/>
                  </a:lnTo>
                  <a:lnTo>
                    <a:pt x="118690" y="61659"/>
                  </a:lnTo>
                  <a:lnTo>
                    <a:pt x="145914" y="6036"/>
                  </a:lnTo>
                  <a:lnTo>
                    <a:pt x="154598" y="1699"/>
                  </a:lnTo>
                  <a:lnTo>
                    <a:pt x="176725" y="0"/>
                  </a:lnTo>
                  <a:lnTo>
                    <a:pt x="195918" y="6264"/>
                  </a:lnTo>
                  <a:lnTo>
                    <a:pt x="227303" y="29349"/>
                  </a:lnTo>
                  <a:lnTo>
                    <a:pt x="243343" y="60720"/>
                  </a:lnTo>
                  <a:lnTo>
                    <a:pt x="251455" y="117624"/>
                  </a:lnTo>
                  <a:lnTo>
                    <a:pt x="252684" y="1369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774276" y="3484932"/>
              <a:ext cx="146432" cy="184590"/>
            </a:xfrm>
            <a:custGeom>
              <a:avLst/>
              <a:gdLst/>
              <a:ahLst/>
              <a:cxnLst/>
              <a:rect l="0" t="0" r="0" b="0"/>
              <a:pathLst>
                <a:path w="146432" h="184590">
                  <a:moveTo>
                    <a:pt x="90512" y="0"/>
                  </a:moveTo>
                  <a:lnTo>
                    <a:pt x="46548" y="20243"/>
                  </a:lnTo>
                  <a:lnTo>
                    <a:pt x="21854" y="39404"/>
                  </a:lnTo>
                  <a:lnTo>
                    <a:pt x="10084" y="59237"/>
                  </a:lnTo>
                  <a:lnTo>
                    <a:pt x="0" y="96711"/>
                  </a:lnTo>
                  <a:lnTo>
                    <a:pt x="132" y="134330"/>
                  </a:lnTo>
                  <a:lnTo>
                    <a:pt x="5889" y="155629"/>
                  </a:lnTo>
                  <a:lnTo>
                    <a:pt x="16247" y="172894"/>
                  </a:lnTo>
                  <a:lnTo>
                    <a:pt x="24624" y="178433"/>
                  </a:lnTo>
                  <a:lnTo>
                    <a:pt x="46410" y="184589"/>
                  </a:lnTo>
                  <a:lnTo>
                    <a:pt x="68571" y="181086"/>
                  </a:lnTo>
                  <a:lnTo>
                    <a:pt x="88949" y="170560"/>
                  </a:lnTo>
                  <a:lnTo>
                    <a:pt x="128448" y="130822"/>
                  </a:lnTo>
                  <a:lnTo>
                    <a:pt x="144386" y="97904"/>
                  </a:lnTo>
                  <a:lnTo>
                    <a:pt x="146431" y="75099"/>
                  </a:lnTo>
                  <a:lnTo>
                    <a:pt x="142271" y="54434"/>
                  </a:lnTo>
                  <a:lnTo>
                    <a:pt x="123655" y="25224"/>
                  </a:lnTo>
                  <a:lnTo>
                    <a:pt x="111569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959544" y="3463875"/>
              <a:ext cx="126343" cy="151994"/>
            </a:xfrm>
            <a:custGeom>
              <a:avLst/>
              <a:gdLst/>
              <a:ahLst/>
              <a:cxnLst/>
              <a:rect l="0" t="0" r="0" b="0"/>
              <a:pathLst>
                <a:path w="126343" h="151994">
                  <a:moveTo>
                    <a:pt x="0" y="52643"/>
                  </a:moveTo>
                  <a:lnTo>
                    <a:pt x="19128" y="105348"/>
                  </a:lnTo>
                  <a:lnTo>
                    <a:pt x="45854" y="151993"/>
                  </a:lnTo>
                  <a:lnTo>
                    <a:pt x="44556" y="145931"/>
                  </a:lnTo>
                  <a:lnTo>
                    <a:pt x="34102" y="100586"/>
                  </a:lnTo>
                  <a:lnTo>
                    <a:pt x="32082" y="48205"/>
                  </a:lnTo>
                  <a:lnTo>
                    <a:pt x="38046" y="26884"/>
                  </a:lnTo>
                  <a:lnTo>
                    <a:pt x="42911" y="17922"/>
                  </a:lnTo>
                  <a:lnTo>
                    <a:pt x="50834" y="11948"/>
                  </a:lnTo>
                  <a:lnTo>
                    <a:pt x="83172" y="3540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8099157" y="3472531"/>
              <a:ext cx="134174" cy="180858"/>
            </a:xfrm>
            <a:custGeom>
              <a:avLst/>
              <a:gdLst/>
              <a:ahLst/>
              <a:cxnLst/>
              <a:rect l="0" t="0" r="0" b="0"/>
              <a:pathLst>
                <a:path w="134174" h="180858">
                  <a:moveTo>
                    <a:pt x="7786" y="96629"/>
                  </a:moveTo>
                  <a:lnTo>
                    <a:pt x="66403" y="91040"/>
                  </a:lnTo>
                  <a:lnTo>
                    <a:pt x="111002" y="77501"/>
                  </a:lnTo>
                  <a:lnTo>
                    <a:pt x="128139" y="66291"/>
                  </a:lnTo>
                  <a:lnTo>
                    <a:pt x="132475" y="58856"/>
                  </a:lnTo>
                  <a:lnTo>
                    <a:pt x="134173" y="41237"/>
                  </a:lnTo>
                  <a:lnTo>
                    <a:pt x="127909" y="24827"/>
                  </a:lnTo>
                  <a:lnTo>
                    <a:pt x="122963" y="17176"/>
                  </a:lnTo>
                  <a:lnTo>
                    <a:pt x="108109" y="5555"/>
                  </a:lnTo>
                  <a:lnTo>
                    <a:pt x="99234" y="818"/>
                  </a:lnTo>
                  <a:lnTo>
                    <a:pt x="89809" y="0"/>
                  </a:lnTo>
                  <a:lnTo>
                    <a:pt x="69977" y="5329"/>
                  </a:lnTo>
                  <a:lnTo>
                    <a:pt x="37054" y="27815"/>
                  </a:lnTo>
                  <a:lnTo>
                    <a:pt x="16328" y="49074"/>
                  </a:lnTo>
                  <a:lnTo>
                    <a:pt x="6513" y="67305"/>
                  </a:lnTo>
                  <a:lnTo>
                    <a:pt x="0" y="102889"/>
                  </a:lnTo>
                  <a:lnTo>
                    <a:pt x="3659" y="137478"/>
                  </a:lnTo>
                  <a:lnTo>
                    <a:pt x="15310" y="156118"/>
                  </a:lnTo>
                  <a:lnTo>
                    <a:pt x="23330" y="164365"/>
                  </a:lnTo>
                  <a:lnTo>
                    <a:pt x="44721" y="173527"/>
                  </a:lnTo>
                  <a:lnTo>
                    <a:pt x="79950" y="178686"/>
                  </a:lnTo>
                  <a:lnTo>
                    <a:pt x="113071" y="1808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8500960" y="3400704"/>
              <a:ext cx="48181" cy="231628"/>
            </a:xfrm>
            <a:custGeom>
              <a:avLst/>
              <a:gdLst/>
              <a:ahLst/>
              <a:cxnLst/>
              <a:rect l="0" t="0" r="0" b="0"/>
              <a:pathLst>
                <a:path w="48181" h="231628">
                  <a:moveTo>
                    <a:pt x="6066" y="0"/>
                  </a:moveTo>
                  <a:lnTo>
                    <a:pt x="0" y="33622"/>
                  </a:lnTo>
                  <a:lnTo>
                    <a:pt x="7640" y="88443"/>
                  </a:lnTo>
                  <a:lnTo>
                    <a:pt x="20415" y="149662"/>
                  </a:lnTo>
                  <a:lnTo>
                    <a:pt x="37692" y="206362"/>
                  </a:lnTo>
                  <a:lnTo>
                    <a:pt x="48180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8412269" y="3495461"/>
              <a:ext cx="200043" cy="21058"/>
            </a:xfrm>
            <a:custGeom>
              <a:avLst/>
              <a:gdLst/>
              <a:ahLst/>
              <a:cxnLst/>
              <a:rect l="0" t="0" r="0" b="0"/>
              <a:pathLst>
                <a:path w="200043" h="21058">
                  <a:moveTo>
                    <a:pt x="200042" y="0"/>
                  </a:moveTo>
                  <a:lnTo>
                    <a:pt x="141425" y="0"/>
                  </a:lnTo>
                  <a:lnTo>
                    <a:pt x="88421" y="1170"/>
                  </a:lnTo>
                  <a:lnTo>
                    <a:pt x="32138" y="1465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8591253" y="3337533"/>
              <a:ext cx="200043" cy="294799"/>
            </a:xfrm>
            <a:custGeom>
              <a:avLst/>
              <a:gdLst/>
              <a:ahLst/>
              <a:cxnLst/>
              <a:rect l="0" t="0" r="0" b="0"/>
              <a:pathLst>
                <a:path w="200043" h="294799">
                  <a:moveTo>
                    <a:pt x="0" y="0"/>
                  </a:moveTo>
                  <a:lnTo>
                    <a:pt x="14655" y="55141"/>
                  </a:lnTo>
                  <a:lnTo>
                    <a:pt x="28199" y="118170"/>
                  </a:lnTo>
                  <a:lnTo>
                    <a:pt x="45640" y="177909"/>
                  </a:lnTo>
                  <a:lnTo>
                    <a:pt x="58495" y="237697"/>
                  </a:lnTo>
                  <a:lnTo>
                    <a:pt x="60616" y="279179"/>
                  </a:lnTo>
                  <a:lnTo>
                    <a:pt x="59129" y="280876"/>
                  </a:lnTo>
                  <a:lnTo>
                    <a:pt x="56967" y="278498"/>
                  </a:lnTo>
                  <a:lnTo>
                    <a:pt x="59513" y="252794"/>
                  </a:lnTo>
                  <a:lnTo>
                    <a:pt x="72025" y="211762"/>
                  </a:lnTo>
                  <a:lnTo>
                    <a:pt x="83095" y="195112"/>
                  </a:lnTo>
                  <a:lnTo>
                    <a:pt x="102052" y="183033"/>
                  </a:lnTo>
                  <a:lnTo>
                    <a:pt x="113659" y="178174"/>
                  </a:lnTo>
                  <a:lnTo>
                    <a:pt x="124906" y="177274"/>
                  </a:lnTo>
                  <a:lnTo>
                    <a:pt x="146761" y="182514"/>
                  </a:lnTo>
                  <a:lnTo>
                    <a:pt x="161933" y="195761"/>
                  </a:lnTo>
                  <a:lnTo>
                    <a:pt x="185145" y="242979"/>
                  </a:lnTo>
                  <a:lnTo>
                    <a:pt x="200042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8826929" y="3440555"/>
              <a:ext cx="164409" cy="181249"/>
            </a:xfrm>
            <a:custGeom>
              <a:avLst/>
              <a:gdLst/>
              <a:ahLst/>
              <a:cxnLst/>
              <a:rect l="0" t="0" r="0" b="0"/>
              <a:pathLst>
                <a:path w="164409" h="181249">
                  <a:moveTo>
                    <a:pt x="122294" y="118077"/>
                  </a:moveTo>
                  <a:lnTo>
                    <a:pt x="128360" y="84455"/>
                  </a:lnTo>
                  <a:lnTo>
                    <a:pt x="122272" y="47413"/>
                  </a:lnTo>
                  <a:lnTo>
                    <a:pt x="112145" y="24670"/>
                  </a:lnTo>
                  <a:lnTo>
                    <a:pt x="96727" y="9102"/>
                  </a:lnTo>
                  <a:lnTo>
                    <a:pt x="87702" y="3313"/>
                  </a:lnTo>
                  <a:lnTo>
                    <a:pt x="68314" y="0"/>
                  </a:lnTo>
                  <a:lnTo>
                    <a:pt x="58232" y="755"/>
                  </a:lnTo>
                  <a:lnTo>
                    <a:pt x="40790" y="7832"/>
                  </a:lnTo>
                  <a:lnTo>
                    <a:pt x="25239" y="19946"/>
                  </a:lnTo>
                  <a:lnTo>
                    <a:pt x="10527" y="37028"/>
                  </a:lnTo>
                  <a:lnTo>
                    <a:pt x="2429" y="59439"/>
                  </a:lnTo>
                  <a:lnTo>
                    <a:pt x="0" y="84996"/>
                  </a:lnTo>
                  <a:lnTo>
                    <a:pt x="10985" y="147848"/>
                  </a:lnTo>
                  <a:lnTo>
                    <a:pt x="16503" y="156642"/>
                  </a:lnTo>
                  <a:lnTo>
                    <a:pt x="31992" y="169532"/>
                  </a:lnTo>
                  <a:lnTo>
                    <a:pt x="39866" y="171097"/>
                  </a:lnTo>
                  <a:lnTo>
                    <a:pt x="47454" y="169802"/>
                  </a:lnTo>
                  <a:lnTo>
                    <a:pt x="54853" y="166598"/>
                  </a:lnTo>
                  <a:lnTo>
                    <a:pt x="66194" y="153680"/>
                  </a:lnTo>
                  <a:lnTo>
                    <a:pt x="90404" y="96448"/>
                  </a:lnTo>
                  <a:lnTo>
                    <a:pt x="94015" y="86110"/>
                  </a:lnTo>
                  <a:lnTo>
                    <a:pt x="97592" y="83898"/>
                  </a:lnTo>
                  <a:lnTo>
                    <a:pt x="101146" y="87102"/>
                  </a:lnTo>
                  <a:lnTo>
                    <a:pt x="131387" y="150314"/>
                  </a:lnTo>
                  <a:lnTo>
                    <a:pt x="164408" y="1812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9001865" y="3472813"/>
              <a:ext cx="178986" cy="170048"/>
            </a:xfrm>
            <a:custGeom>
              <a:avLst/>
              <a:gdLst/>
              <a:ahLst/>
              <a:cxnLst/>
              <a:rect l="0" t="0" r="0" b="0"/>
              <a:pathLst>
                <a:path w="178986" h="170048">
                  <a:moveTo>
                    <a:pt x="0" y="64762"/>
                  </a:moveTo>
                  <a:lnTo>
                    <a:pt x="14655" y="123379"/>
                  </a:lnTo>
                  <a:lnTo>
                    <a:pt x="25858" y="168194"/>
                  </a:lnTo>
                  <a:lnTo>
                    <a:pt x="21920" y="124497"/>
                  </a:lnTo>
                  <a:lnTo>
                    <a:pt x="22398" y="69456"/>
                  </a:lnTo>
                  <a:lnTo>
                    <a:pt x="30682" y="35737"/>
                  </a:lnTo>
                  <a:lnTo>
                    <a:pt x="41323" y="18327"/>
                  </a:lnTo>
                  <a:lnTo>
                    <a:pt x="56970" y="5909"/>
                  </a:lnTo>
                  <a:lnTo>
                    <a:pt x="66055" y="960"/>
                  </a:lnTo>
                  <a:lnTo>
                    <a:pt x="74453" y="0"/>
                  </a:lnTo>
                  <a:lnTo>
                    <a:pt x="90022" y="5173"/>
                  </a:lnTo>
                  <a:lnTo>
                    <a:pt x="111941" y="21240"/>
                  </a:lnTo>
                  <a:lnTo>
                    <a:pt x="145321" y="76091"/>
                  </a:lnTo>
                  <a:lnTo>
                    <a:pt x="171475" y="138532"/>
                  </a:lnTo>
                  <a:lnTo>
                    <a:pt x="178985" y="1700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9351748" y="3495461"/>
              <a:ext cx="147546" cy="175984"/>
            </a:xfrm>
            <a:custGeom>
              <a:avLst/>
              <a:gdLst/>
              <a:ahLst/>
              <a:cxnLst/>
              <a:rect l="0" t="0" r="0" b="0"/>
              <a:pathLst>
                <a:path w="147546" h="175984">
                  <a:moveTo>
                    <a:pt x="123899" y="0"/>
                  </a:moveTo>
                  <a:lnTo>
                    <a:pt x="101543" y="0"/>
                  </a:lnTo>
                  <a:lnTo>
                    <a:pt x="70872" y="11178"/>
                  </a:lnTo>
                  <a:lnTo>
                    <a:pt x="39557" y="29308"/>
                  </a:lnTo>
                  <a:lnTo>
                    <a:pt x="24803" y="45781"/>
                  </a:lnTo>
                  <a:lnTo>
                    <a:pt x="5800" y="84952"/>
                  </a:lnTo>
                  <a:lnTo>
                    <a:pt x="0" y="121617"/>
                  </a:lnTo>
                  <a:lnTo>
                    <a:pt x="4882" y="142179"/>
                  </a:lnTo>
                  <a:lnTo>
                    <a:pt x="9459" y="150938"/>
                  </a:lnTo>
                  <a:lnTo>
                    <a:pt x="23905" y="163790"/>
                  </a:lnTo>
                  <a:lnTo>
                    <a:pt x="43193" y="172231"/>
                  </a:lnTo>
                  <a:lnTo>
                    <a:pt x="67363" y="175983"/>
                  </a:lnTo>
                  <a:lnTo>
                    <a:pt x="78019" y="173474"/>
                  </a:lnTo>
                  <a:lnTo>
                    <a:pt x="125021" y="140347"/>
                  </a:lnTo>
                  <a:lnTo>
                    <a:pt x="139216" y="123208"/>
                  </a:lnTo>
                  <a:lnTo>
                    <a:pt x="144639" y="113724"/>
                  </a:lnTo>
                  <a:lnTo>
                    <a:pt x="147545" y="93828"/>
                  </a:lnTo>
                  <a:lnTo>
                    <a:pt x="143767" y="73287"/>
                  </a:lnTo>
                  <a:lnTo>
                    <a:pt x="123899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9528290" y="3477338"/>
              <a:ext cx="157929" cy="186580"/>
            </a:xfrm>
            <a:custGeom>
              <a:avLst/>
              <a:gdLst/>
              <a:ahLst/>
              <a:cxnLst/>
              <a:rect l="0" t="0" r="0" b="0"/>
              <a:pathLst>
                <a:path w="157929" h="186580">
                  <a:moveTo>
                    <a:pt x="0" y="39180"/>
                  </a:moveTo>
                  <a:lnTo>
                    <a:pt x="19128" y="101460"/>
                  </a:lnTo>
                  <a:lnTo>
                    <a:pt x="36880" y="155511"/>
                  </a:lnTo>
                  <a:lnTo>
                    <a:pt x="38618" y="175110"/>
                  </a:lnTo>
                  <a:lnTo>
                    <a:pt x="37443" y="175423"/>
                  </a:lnTo>
                  <a:lnTo>
                    <a:pt x="33019" y="165243"/>
                  </a:lnTo>
                  <a:lnTo>
                    <a:pt x="23766" y="120580"/>
                  </a:lnTo>
                  <a:lnTo>
                    <a:pt x="21592" y="66697"/>
                  </a:lnTo>
                  <a:lnTo>
                    <a:pt x="26805" y="30565"/>
                  </a:lnTo>
                  <a:lnTo>
                    <a:pt x="41347" y="3222"/>
                  </a:lnTo>
                  <a:lnTo>
                    <a:pt x="47452" y="0"/>
                  </a:lnTo>
                  <a:lnTo>
                    <a:pt x="53862" y="192"/>
                  </a:lnTo>
                  <a:lnTo>
                    <a:pt x="60474" y="2659"/>
                  </a:lnTo>
                  <a:lnTo>
                    <a:pt x="101847" y="45534"/>
                  </a:lnTo>
                  <a:lnTo>
                    <a:pt x="121460" y="82549"/>
                  </a:lnTo>
                  <a:lnTo>
                    <a:pt x="143769" y="144575"/>
                  </a:lnTo>
                  <a:lnTo>
                    <a:pt x="157928" y="1865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9693000" y="3461330"/>
              <a:ext cx="203789" cy="180118"/>
            </a:xfrm>
            <a:custGeom>
              <a:avLst/>
              <a:gdLst/>
              <a:ahLst/>
              <a:cxnLst/>
              <a:rect l="0" t="0" r="0" b="0"/>
              <a:pathLst>
                <a:path w="203789" h="180118">
                  <a:moveTo>
                    <a:pt x="24803" y="128887"/>
                  </a:moveTo>
                  <a:lnTo>
                    <a:pt x="42784" y="113246"/>
                  </a:lnTo>
                  <a:lnTo>
                    <a:pt x="94545" y="94043"/>
                  </a:lnTo>
                  <a:lnTo>
                    <a:pt x="128915" y="77749"/>
                  </a:lnTo>
                  <a:lnTo>
                    <a:pt x="144384" y="61706"/>
                  </a:lnTo>
                  <a:lnTo>
                    <a:pt x="150148" y="52514"/>
                  </a:lnTo>
                  <a:lnTo>
                    <a:pt x="151650" y="42877"/>
                  </a:lnTo>
                  <a:lnTo>
                    <a:pt x="147080" y="22810"/>
                  </a:lnTo>
                  <a:lnTo>
                    <a:pt x="141416" y="14885"/>
                  </a:lnTo>
                  <a:lnTo>
                    <a:pt x="125764" y="2960"/>
                  </a:lnTo>
                  <a:lnTo>
                    <a:pt x="107109" y="0"/>
                  </a:lnTo>
                  <a:lnTo>
                    <a:pt x="66537" y="7632"/>
                  </a:lnTo>
                  <a:lnTo>
                    <a:pt x="35219" y="22640"/>
                  </a:lnTo>
                  <a:lnTo>
                    <a:pt x="20464" y="38382"/>
                  </a:lnTo>
                  <a:lnTo>
                    <a:pt x="1459" y="77085"/>
                  </a:lnTo>
                  <a:lnTo>
                    <a:pt x="0" y="97675"/>
                  </a:lnTo>
                  <a:lnTo>
                    <a:pt x="4422" y="118525"/>
                  </a:lnTo>
                  <a:lnTo>
                    <a:pt x="20064" y="148824"/>
                  </a:lnTo>
                  <a:lnTo>
                    <a:pt x="32835" y="165434"/>
                  </a:lnTo>
                  <a:lnTo>
                    <a:pt x="52549" y="174376"/>
                  </a:lnTo>
                  <a:lnTo>
                    <a:pt x="103333" y="180117"/>
                  </a:lnTo>
                  <a:lnTo>
                    <a:pt x="157256" y="174015"/>
                  </a:lnTo>
                  <a:lnTo>
                    <a:pt x="203788" y="1710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8048235" y="3787273"/>
            <a:ext cx="934746" cy="387746"/>
            <a:chOff x="8048235" y="3787273"/>
            <a:chExt cx="934746" cy="387746"/>
          </a:xfrm>
        </p:grpSpPr>
        <p:sp>
          <p:nvSpPr>
            <p:cNvPr id="103" name="Freeform 102"/>
            <p:cNvSpPr/>
            <p:nvPr/>
          </p:nvSpPr>
          <p:spPr>
            <a:xfrm>
              <a:off x="8048235" y="3955355"/>
              <a:ext cx="269279" cy="182345"/>
            </a:xfrm>
            <a:custGeom>
              <a:avLst/>
              <a:gdLst/>
              <a:ahLst/>
              <a:cxnLst/>
              <a:rect l="0" t="0" r="0" b="0"/>
              <a:pathLst>
                <a:path w="269279" h="182345">
                  <a:moveTo>
                    <a:pt x="6065" y="56002"/>
                  </a:moveTo>
                  <a:lnTo>
                    <a:pt x="0" y="88454"/>
                  </a:lnTo>
                  <a:lnTo>
                    <a:pt x="13784" y="150835"/>
                  </a:lnTo>
                  <a:lnTo>
                    <a:pt x="21480" y="175348"/>
                  </a:lnTo>
                  <a:lnTo>
                    <a:pt x="19546" y="169876"/>
                  </a:lnTo>
                  <a:lnTo>
                    <a:pt x="13862" y="116607"/>
                  </a:lnTo>
                  <a:lnTo>
                    <a:pt x="7605" y="56925"/>
                  </a:lnTo>
                  <a:lnTo>
                    <a:pt x="12110" y="17281"/>
                  </a:lnTo>
                  <a:lnTo>
                    <a:pt x="18285" y="9131"/>
                  </a:lnTo>
                  <a:lnTo>
                    <a:pt x="37622" y="76"/>
                  </a:lnTo>
                  <a:lnTo>
                    <a:pt x="46991" y="0"/>
                  </a:lnTo>
                  <a:lnTo>
                    <a:pt x="63638" y="6156"/>
                  </a:lnTo>
                  <a:lnTo>
                    <a:pt x="75717" y="19810"/>
                  </a:lnTo>
                  <a:lnTo>
                    <a:pt x="111919" y="77579"/>
                  </a:lnTo>
                  <a:lnTo>
                    <a:pt x="133950" y="119276"/>
                  </a:lnTo>
                  <a:lnTo>
                    <a:pt x="134605" y="123921"/>
                  </a:lnTo>
                  <a:lnTo>
                    <a:pt x="132702" y="124678"/>
                  </a:lnTo>
                  <a:lnTo>
                    <a:pt x="129095" y="122843"/>
                  </a:lnTo>
                  <a:lnTo>
                    <a:pt x="118428" y="97904"/>
                  </a:lnTo>
                  <a:lnTo>
                    <a:pt x="113448" y="60878"/>
                  </a:lnTo>
                  <a:lnTo>
                    <a:pt x="116258" y="49894"/>
                  </a:lnTo>
                  <a:lnTo>
                    <a:pt x="128739" y="31451"/>
                  </a:lnTo>
                  <a:lnTo>
                    <a:pt x="138151" y="26766"/>
                  </a:lnTo>
                  <a:lnTo>
                    <a:pt x="161086" y="24681"/>
                  </a:lnTo>
                  <a:lnTo>
                    <a:pt x="194717" y="30084"/>
                  </a:lnTo>
                  <a:lnTo>
                    <a:pt x="221319" y="44683"/>
                  </a:lnTo>
                  <a:lnTo>
                    <a:pt x="233535" y="60330"/>
                  </a:lnTo>
                  <a:lnTo>
                    <a:pt x="246988" y="95109"/>
                  </a:lnTo>
                  <a:lnTo>
                    <a:pt x="256426" y="153674"/>
                  </a:lnTo>
                  <a:lnTo>
                    <a:pt x="260836" y="169602"/>
                  </a:lnTo>
                  <a:lnTo>
                    <a:pt x="269278" y="1823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8345985" y="3937658"/>
              <a:ext cx="179249" cy="237361"/>
            </a:xfrm>
            <a:custGeom>
              <a:avLst/>
              <a:gdLst/>
              <a:ahLst/>
              <a:cxnLst/>
              <a:rect l="0" t="0" r="0" b="0"/>
              <a:pathLst>
                <a:path w="179249" h="237361">
                  <a:moveTo>
                    <a:pt x="118926" y="42114"/>
                  </a:moveTo>
                  <a:lnTo>
                    <a:pt x="74964" y="27460"/>
                  </a:lnTo>
                  <a:lnTo>
                    <a:pt x="54934" y="30142"/>
                  </a:lnTo>
                  <a:lnTo>
                    <a:pt x="35504" y="40302"/>
                  </a:lnTo>
                  <a:lnTo>
                    <a:pt x="19068" y="56517"/>
                  </a:lnTo>
                  <a:lnTo>
                    <a:pt x="2251" y="96554"/>
                  </a:lnTo>
                  <a:lnTo>
                    <a:pt x="0" y="122461"/>
                  </a:lnTo>
                  <a:lnTo>
                    <a:pt x="11108" y="178473"/>
                  </a:lnTo>
                  <a:lnTo>
                    <a:pt x="17585" y="199814"/>
                  </a:lnTo>
                  <a:lnTo>
                    <a:pt x="30602" y="217878"/>
                  </a:lnTo>
                  <a:lnTo>
                    <a:pt x="38987" y="225970"/>
                  </a:lnTo>
                  <a:lnTo>
                    <a:pt x="60781" y="234962"/>
                  </a:lnTo>
                  <a:lnTo>
                    <a:pt x="73144" y="237360"/>
                  </a:lnTo>
                  <a:lnTo>
                    <a:pt x="93120" y="233785"/>
                  </a:lnTo>
                  <a:lnTo>
                    <a:pt x="130596" y="212426"/>
                  </a:lnTo>
                  <a:lnTo>
                    <a:pt x="155790" y="186943"/>
                  </a:lnTo>
                  <a:lnTo>
                    <a:pt x="172483" y="157166"/>
                  </a:lnTo>
                  <a:lnTo>
                    <a:pt x="179248" y="114938"/>
                  </a:lnTo>
                  <a:lnTo>
                    <a:pt x="170075" y="70970"/>
                  </a:lnTo>
                  <a:lnTo>
                    <a:pt x="152539" y="39486"/>
                  </a:lnTo>
                  <a:lnTo>
                    <a:pt x="126822" y="10226"/>
                  </a:lnTo>
                  <a:lnTo>
                    <a:pt x="10839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8564143" y="3787273"/>
              <a:ext cx="153454" cy="371562"/>
            </a:xfrm>
            <a:custGeom>
              <a:avLst/>
              <a:gdLst/>
              <a:ahLst/>
              <a:cxnLst/>
              <a:rect l="0" t="0" r="0" b="0"/>
              <a:pathLst>
                <a:path w="153454" h="371562">
                  <a:moveTo>
                    <a:pt x="90282" y="266198"/>
                  </a:moveTo>
                  <a:lnTo>
                    <a:pt x="84692" y="204105"/>
                  </a:lnTo>
                  <a:lnTo>
                    <a:pt x="70038" y="171761"/>
                  </a:lnTo>
                  <a:lnTo>
                    <a:pt x="61578" y="165805"/>
                  </a:lnTo>
                  <a:lnTo>
                    <a:pt x="39700" y="162308"/>
                  </a:lnTo>
                  <a:lnTo>
                    <a:pt x="29654" y="166522"/>
                  </a:lnTo>
                  <a:lnTo>
                    <a:pt x="12254" y="183683"/>
                  </a:lnTo>
                  <a:lnTo>
                    <a:pt x="2960" y="206908"/>
                  </a:lnTo>
                  <a:lnTo>
                    <a:pt x="0" y="233998"/>
                  </a:lnTo>
                  <a:lnTo>
                    <a:pt x="7631" y="292810"/>
                  </a:lnTo>
                  <a:lnTo>
                    <a:pt x="24979" y="348601"/>
                  </a:lnTo>
                  <a:lnTo>
                    <a:pt x="36302" y="365602"/>
                  </a:lnTo>
                  <a:lnTo>
                    <a:pt x="44936" y="369902"/>
                  </a:lnTo>
                  <a:lnTo>
                    <a:pt x="67009" y="371561"/>
                  </a:lnTo>
                  <a:lnTo>
                    <a:pt x="77106" y="368025"/>
                  </a:lnTo>
                  <a:lnTo>
                    <a:pt x="94564" y="354739"/>
                  </a:lnTo>
                  <a:lnTo>
                    <a:pt x="111958" y="327527"/>
                  </a:lnTo>
                  <a:lnTo>
                    <a:pt x="127145" y="285721"/>
                  </a:lnTo>
                  <a:lnTo>
                    <a:pt x="134478" y="230497"/>
                  </a:lnTo>
                  <a:lnTo>
                    <a:pt x="141255" y="169199"/>
                  </a:lnTo>
                  <a:lnTo>
                    <a:pt x="142595" y="112030"/>
                  </a:lnTo>
                  <a:lnTo>
                    <a:pt x="139739" y="58797"/>
                  </a:lnTo>
                  <a:lnTo>
                    <a:pt x="128257" y="8551"/>
                  </a:lnTo>
                  <a:lnTo>
                    <a:pt x="123787" y="2017"/>
                  </a:lnTo>
                  <a:lnTo>
                    <a:pt x="118468" y="0"/>
                  </a:lnTo>
                  <a:lnTo>
                    <a:pt x="112582" y="995"/>
                  </a:lnTo>
                  <a:lnTo>
                    <a:pt x="109828" y="5168"/>
                  </a:lnTo>
                  <a:lnTo>
                    <a:pt x="110908" y="57952"/>
                  </a:lnTo>
                  <a:lnTo>
                    <a:pt x="116800" y="106490"/>
                  </a:lnTo>
                  <a:lnTo>
                    <a:pt x="120367" y="157916"/>
                  </a:lnTo>
                  <a:lnTo>
                    <a:pt x="129976" y="219290"/>
                  </a:lnTo>
                  <a:lnTo>
                    <a:pt x="140020" y="276473"/>
                  </a:lnTo>
                  <a:lnTo>
                    <a:pt x="145183" y="309407"/>
                  </a:lnTo>
                  <a:lnTo>
                    <a:pt x="153453" y="3293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8728124" y="3915259"/>
              <a:ext cx="143077" cy="222441"/>
            </a:xfrm>
            <a:custGeom>
              <a:avLst/>
              <a:gdLst/>
              <a:ahLst/>
              <a:cxnLst/>
              <a:rect l="0" t="0" r="0" b="0"/>
              <a:pathLst>
                <a:path w="143077" h="222441">
                  <a:moveTo>
                    <a:pt x="0" y="180326"/>
                  </a:moveTo>
                  <a:lnTo>
                    <a:pt x="29308" y="141953"/>
                  </a:lnTo>
                  <a:lnTo>
                    <a:pt x="84952" y="99628"/>
                  </a:lnTo>
                  <a:lnTo>
                    <a:pt x="132808" y="57496"/>
                  </a:lnTo>
                  <a:lnTo>
                    <a:pt x="140914" y="37217"/>
                  </a:lnTo>
                  <a:lnTo>
                    <a:pt x="143076" y="25259"/>
                  </a:lnTo>
                  <a:lnTo>
                    <a:pt x="141008" y="16117"/>
                  </a:lnTo>
                  <a:lnTo>
                    <a:pt x="136119" y="8852"/>
                  </a:lnTo>
                  <a:lnTo>
                    <a:pt x="129351" y="2839"/>
                  </a:lnTo>
                  <a:lnTo>
                    <a:pt x="120159" y="0"/>
                  </a:lnTo>
                  <a:lnTo>
                    <a:pt x="86036" y="1594"/>
                  </a:lnTo>
                  <a:lnTo>
                    <a:pt x="54348" y="10645"/>
                  </a:lnTo>
                  <a:lnTo>
                    <a:pt x="37413" y="21464"/>
                  </a:lnTo>
                  <a:lnTo>
                    <a:pt x="25207" y="37191"/>
                  </a:lnTo>
                  <a:lnTo>
                    <a:pt x="7839" y="81473"/>
                  </a:lnTo>
                  <a:lnTo>
                    <a:pt x="2322" y="121531"/>
                  </a:lnTo>
                  <a:lnTo>
                    <a:pt x="7271" y="146006"/>
                  </a:lnTo>
                  <a:lnTo>
                    <a:pt x="36053" y="199853"/>
                  </a:lnTo>
                  <a:lnTo>
                    <a:pt x="49559" y="216691"/>
                  </a:lnTo>
                  <a:lnTo>
                    <a:pt x="57606" y="220947"/>
                  </a:lnTo>
                  <a:lnTo>
                    <a:pt x="105285" y="222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8970280" y="409558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2922279" y="178984"/>
            <a:ext cx="2605183" cy="734400"/>
            <a:chOff x="2922279" y="178984"/>
            <a:chExt cx="2605183" cy="734400"/>
          </a:xfrm>
        </p:grpSpPr>
        <p:sp>
          <p:nvSpPr>
            <p:cNvPr id="2" name="Freeform 1"/>
            <p:cNvSpPr/>
            <p:nvPr/>
          </p:nvSpPr>
          <p:spPr>
            <a:xfrm>
              <a:off x="2922279" y="255276"/>
              <a:ext cx="708655" cy="658108"/>
            </a:xfrm>
            <a:custGeom>
              <a:avLst/>
              <a:gdLst/>
              <a:ahLst/>
              <a:cxnLst/>
              <a:rect l="0" t="0" r="0" b="0"/>
              <a:pathLst>
                <a:path w="708655" h="658108">
                  <a:moveTo>
                    <a:pt x="373140" y="39521"/>
                  </a:moveTo>
                  <a:lnTo>
                    <a:pt x="335663" y="31188"/>
                  </a:lnTo>
                  <a:lnTo>
                    <a:pt x="278650" y="29427"/>
                  </a:lnTo>
                  <a:lnTo>
                    <a:pt x="218298" y="38654"/>
                  </a:lnTo>
                  <a:lnTo>
                    <a:pt x="160623" y="61794"/>
                  </a:lnTo>
                  <a:lnTo>
                    <a:pt x="102348" y="102799"/>
                  </a:lnTo>
                  <a:lnTo>
                    <a:pt x="50439" y="151832"/>
                  </a:lnTo>
                  <a:lnTo>
                    <a:pt x="30630" y="188308"/>
                  </a:lnTo>
                  <a:lnTo>
                    <a:pt x="11849" y="239746"/>
                  </a:lnTo>
                  <a:lnTo>
                    <a:pt x="0" y="299694"/>
                  </a:lnTo>
                  <a:lnTo>
                    <a:pt x="3917" y="355256"/>
                  </a:lnTo>
                  <a:lnTo>
                    <a:pt x="15721" y="414017"/>
                  </a:lnTo>
                  <a:lnTo>
                    <a:pt x="35131" y="472933"/>
                  </a:lnTo>
                  <a:lnTo>
                    <a:pt x="73995" y="536295"/>
                  </a:lnTo>
                  <a:lnTo>
                    <a:pt x="112937" y="584138"/>
                  </a:lnTo>
                  <a:lnTo>
                    <a:pt x="162967" y="620551"/>
                  </a:lnTo>
                  <a:lnTo>
                    <a:pt x="220854" y="642489"/>
                  </a:lnTo>
                  <a:lnTo>
                    <a:pt x="270399" y="655892"/>
                  </a:lnTo>
                  <a:lnTo>
                    <a:pt x="325541" y="658107"/>
                  </a:lnTo>
                  <a:lnTo>
                    <a:pt x="388542" y="651875"/>
                  </a:lnTo>
                  <a:lnTo>
                    <a:pt x="443643" y="639289"/>
                  </a:lnTo>
                  <a:lnTo>
                    <a:pt x="488322" y="619948"/>
                  </a:lnTo>
                  <a:lnTo>
                    <a:pt x="541513" y="586720"/>
                  </a:lnTo>
                  <a:lnTo>
                    <a:pt x="596427" y="541745"/>
                  </a:lnTo>
                  <a:lnTo>
                    <a:pt x="646149" y="481442"/>
                  </a:lnTo>
                  <a:lnTo>
                    <a:pt x="673474" y="429039"/>
                  </a:lnTo>
                  <a:lnTo>
                    <a:pt x="692310" y="370839"/>
                  </a:lnTo>
                  <a:lnTo>
                    <a:pt x="705334" y="321256"/>
                  </a:lnTo>
                  <a:lnTo>
                    <a:pt x="708654" y="269617"/>
                  </a:lnTo>
                  <a:lnTo>
                    <a:pt x="706657" y="212181"/>
                  </a:lnTo>
                  <a:lnTo>
                    <a:pt x="690888" y="155888"/>
                  </a:lnTo>
                  <a:lnTo>
                    <a:pt x="666926" y="116450"/>
                  </a:lnTo>
                  <a:lnTo>
                    <a:pt x="622616" y="71390"/>
                  </a:lnTo>
                  <a:lnTo>
                    <a:pt x="562371" y="32137"/>
                  </a:lnTo>
                  <a:lnTo>
                    <a:pt x="499457" y="8212"/>
                  </a:lnTo>
                  <a:lnTo>
                    <a:pt x="474905" y="2209"/>
                  </a:lnTo>
                  <a:lnTo>
                    <a:pt x="423960" y="0"/>
                  </a:lnTo>
                  <a:lnTo>
                    <a:pt x="362612" y="793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739899" y="589595"/>
              <a:ext cx="269524" cy="286309"/>
            </a:xfrm>
            <a:custGeom>
              <a:avLst/>
              <a:gdLst/>
              <a:ahLst/>
              <a:cxnLst/>
              <a:rect l="0" t="0" r="0" b="0"/>
              <a:pathLst>
                <a:path w="269524" h="286309">
                  <a:moveTo>
                    <a:pt x="50360" y="0"/>
                  </a:moveTo>
                  <a:lnTo>
                    <a:pt x="33592" y="11179"/>
                  </a:lnTo>
                  <a:lnTo>
                    <a:pt x="22241" y="26026"/>
                  </a:lnTo>
                  <a:lnTo>
                    <a:pt x="5421" y="69742"/>
                  </a:lnTo>
                  <a:lnTo>
                    <a:pt x="0" y="120880"/>
                  </a:lnTo>
                  <a:lnTo>
                    <a:pt x="13809" y="183062"/>
                  </a:lnTo>
                  <a:lnTo>
                    <a:pt x="27702" y="219187"/>
                  </a:lnTo>
                  <a:lnTo>
                    <a:pt x="67003" y="267900"/>
                  </a:lnTo>
                  <a:lnTo>
                    <a:pt x="99875" y="285009"/>
                  </a:lnTo>
                  <a:lnTo>
                    <a:pt x="144839" y="286308"/>
                  </a:lnTo>
                  <a:lnTo>
                    <a:pt x="184028" y="273696"/>
                  </a:lnTo>
                  <a:lnTo>
                    <a:pt x="217867" y="249551"/>
                  </a:lnTo>
                  <a:lnTo>
                    <a:pt x="244531" y="208992"/>
                  </a:lnTo>
                  <a:lnTo>
                    <a:pt x="264926" y="150121"/>
                  </a:lnTo>
                  <a:lnTo>
                    <a:pt x="269523" y="101672"/>
                  </a:lnTo>
                  <a:lnTo>
                    <a:pt x="268545" y="58331"/>
                  </a:lnTo>
                  <a:lnTo>
                    <a:pt x="250401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169285" y="252683"/>
              <a:ext cx="31586" cy="589597"/>
            </a:xfrm>
            <a:custGeom>
              <a:avLst/>
              <a:gdLst/>
              <a:ahLst/>
              <a:cxnLst/>
              <a:rect l="0" t="0" r="0" b="0"/>
              <a:pathLst>
                <a:path w="31586" h="589597">
                  <a:moveTo>
                    <a:pt x="0" y="0"/>
                  </a:moveTo>
                  <a:lnTo>
                    <a:pt x="0" y="50433"/>
                  </a:lnTo>
                  <a:lnTo>
                    <a:pt x="0" y="105411"/>
                  </a:lnTo>
                  <a:lnTo>
                    <a:pt x="1169" y="157055"/>
                  </a:lnTo>
                  <a:lnTo>
                    <a:pt x="5589" y="203943"/>
                  </a:lnTo>
                  <a:lnTo>
                    <a:pt x="9064" y="260599"/>
                  </a:lnTo>
                  <a:lnTo>
                    <a:pt x="11409" y="321665"/>
                  </a:lnTo>
                  <a:lnTo>
                    <a:pt x="18805" y="378787"/>
                  </a:lnTo>
                  <a:lnTo>
                    <a:pt x="20612" y="435131"/>
                  </a:lnTo>
                  <a:lnTo>
                    <a:pt x="28204" y="492491"/>
                  </a:lnTo>
                  <a:lnTo>
                    <a:pt x="30918" y="552694"/>
                  </a:lnTo>
                  <a:lnTo>
                    <a:pt x="31585" y="58959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969243" y="473782"/>
              <a:ext cx="410613" cy="31586"/>
            </a:xfrm>
            <a:custGeom>
              <a:avLst/>
              <a:gdLst/>
              <a:ahLst/>
              <a:cxnLst/>
              <a:rect l="0" t="0" r="0" b="0"/>
              <a:pathLst>
                <a:path w="410613" h="31586">
                  <a:moveTo>
                    <a:pt x="410612" y="0"/>
                  </a:moveTo>
                  <a:lnTo>
                    <a:pt x="355470" y="14654"/>
                  </a:lnTo>
                  <a:lnTo>
                    <a:pt x="292441" y="20962"/>
                  </a:lnTo>
                  <a:lnTo>
                    <a:pt x="231292" y="29140"/>
                  </a:lnTo>
                  <a:lnTo>
                    <a:pt x="174596" y="30861"/>
                  </a:lnTo>
                  <a:lnTo>
                    <a:pt x="118803" y="28251"/>
                  </a:lnTo>
                  <a:lnTo>
                    <a:pt x="62887" y="2630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474861" y="178984"/>
              <a:ext cx="20808" cy="652768"/>
            </a:xfrm>
            <a:custGeom>
              <a:avLst/>
              <a:gdLst/>
              <a:ahLst/>
              <a:cxnLst/>
              <a:rect l="0" t="0" r="0" b="0"/>
              <a:pathLst>
                <a:path w="20808" h="652768">
                  <a:moveTo>
                    <a:pt x="20807" y="0"/>
                  </a:moveTo>
                  <a:lnTo>
                    <a:pt x="6153" y="49552"/>
                  </a:lnTo>
                  <a:lnTo>
                    <a:pt x="1647" y="100080"/>
                  </a:lnTo>
                  <a:lnTo>
                    <a:pt x="593" y="142356"/>
                  </a:lnTo>
                  <a:lnTo>
                    <a:pt x="0" y="202837"/>
                  </a:lnTo>
                  <a:lnTo>
                    <a:pt x="2944" y="253512"/>
                  </a:lnTo>
                  <a:lnTo>
                    <a:pt x="8106" y="305572"/>
                  </a:lnTo>
                  <a:lnTo>
                    <a:pt x="9635" y="354922"/>
                  </a:lnTo>
                  <a:lnTo>
                    <a:pt x="10152" y="413519"/>
                  </a:lnTo>
                  <a:lnTo>
                    <a:pt x="10253" y="470154"/>
                  </a:lnTo>
                  <a:lnTo>
                    <a:pt x="10274" y="526401"/>
                  </a:lnTo>
                  <a:lnTo>
                    <a:pt x="10278" y="582572"/>
                  </a:lnTo>
                  <a:lnTo>
                    <a:pt x="18612" y="640288"/>
                  </a:lnTo>
                  <a:lnTo>
                    <a:pt x="20807" y="65276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676848" y="610652"/>
              <a:ext cx="18862" cy="231628"/>
            </a:xfrm>
            <a:custGeom>
              <a:avLst/>
              <a:gdLst/>
              <a:ahLst/>
              <a:cxnLst/>
              <a:rect l="0" t="0" r="0" b="0"/>
              <a:pathLst>
                <a:path w="18862" h="231628">
                  <a:moveTo>
                    <a:pt x="8333" y="0"/>
                  </a:moveTo>
                  <a:lnTo>
                    <a:pt x="0" y="37478"/>
                  </a:lnTo>
                  <a:lnTo>
                    <a:pt x="3827" y="100080"/>
                  </a:lnTo>
                  <a:lnTo>
                    <a:pt x="6998" y="153916"/>
                  </a:lnTo>
                  <a:lnTo>
                    <a:pt x="16491" y="212945"/>
                  </a:lnTo>
                  <a:lnTo>
                    <a:pt x="18861" y="23162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695709" y="37902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782870" y="539377"/>
              <a:ext cx="313593" cy="270927"/>
            </a:xfrm>
            <a:custGeom>
              <a:avLst/>
              <a:gdLst/>
              <a:ahLst/>
              <a:cxnLst/>
              <a:rect l="0" t="0" r="0" b="0"/>
              <a:pathLst>
                <a:path w="313593" h="270927">
                  <a:moveTo>
                    <a:pt x="39182" y="113389"/>
                  </a:moveTo>
                  <a:lnTo>
                    <a:pt x="102632" y="130178"/>
                  </a:lnTo>
                  <a:lnTo>
                    <a:pt x="150138" y="132012"/>
                  </a:lnTo>
                  <a:lnTo>
                    <a:pt x="212354" y="122744"/>
                  </a:lnTo>
                  <a:lnTo>
                    <a:pt x="270043" y="105046"/>
                  </a:lnTo>
                  <a:lnTo>
                    <a:pt x="291526" y="93693"/>
                  </a:lnTo>
                  <a:lnTo>
                    <a:pt x="306532" y="77729"/>
                  </a:lnTo>
                  <a:lnTo>
                    <a:pt x="312172" y="68559"/>
                  </a:lnTo>
                  <a:lnTo>
                    <a:pt x="313592" y="58936"/>
                  </a:lnTo>
                  <a:lnTo>
                    <a:pt x="308930" y="38885"/>
                  </a:lnTo>
                  <a:lnTo>
                    <a:pt x="303242" y="30964"/>
                  </a:lnTo>
                  <a:lnTo>
                    <a:pt x="287563" y="19044"/>
                  </a:lnTo>
                  <a:lnTo>
                    <a:pt x="253416" y="5757"/>
                  </a:lnTo>
                  <a:lnTo>
                    <a:pt x="213663" y="0"/>
                  </a:lnTo>
                  <a:lnTo>
                    <a:pt x="158308" y="6460"/>
                  </a:lnTo>
                  <a:lnTo>
                    <a:pt x="102314" y="19001"/>
                  </a:lnTo>
                  <a:lnTo>
                    <a:pt x="63347" y="32390"/>
                  </a:lnTo>
                  <a:lnTo>
                    <a:pt x="41733" y="45804"/>
                  </a:lnTo>
                  <a:lnTo>
                    <a:pt x="17581" y="73087"/>
                  </a:lnTo>
                  <a:lnTo>
                    <a:pt x="6964" y="93138"/>
                  </a:lnTo>
                  <a:lnTo>
                    <a:pt x="0" y="129746"/>
                  </a:lnTo>
                  <a:lnTo>
                    <a:pt x="3526" y="175817"/>
                  </a:lnTo>
                  <a:lnTo>
                    <a:pt x="17568" y="215335"/>
                  </a:lnTo>
                  <a:lnTo>
                    <a:pt x="36205" y="235128"/>
                  </a:lnTo>
                  <a:lnTo>
                    <a:pt x="80708" y="261309"/>
                  </a:lnTo>
                  <a:lnTo>
                    <a:pt x="131699" y="269340"/>
                  </a:lnTo>
                  <a:lnTo>
                    <a:pt x="186831" y="270926"/>
                  </a:lnTo>
                  <a:lnTo>
                    <a:pt x="242782" y="265650"/>
                  </a:lnTo>
                  <a:lnTo>
                    <a:pt x="302394" y="25026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196102" y="508061"/>
              <a:ext cx="331360" cy="379521"/>
            </a:xfrm>
            <a:custGeom>
              <a:avLst/>
              <a:gdLst/>
              <a:ahLst/>
              <a:cxnLst/>
              <a:rect l="0" t="0" r="0" b="0"/>
              <a:pathLst>
                <a:path w="331360" h="379521">
                  <a:moveTo>
                    <a:pt x="15504" y="134177"/>
                  </a:moveTo>
                  <a:lnTo>
                    <a:pt x="6439" y="192794"/>
                  </a:lnTo>
                  <a:lnTo>
                    <a:pt x="13670" y="245798"/>
                  </a:lnTo>
                  <a:lnTo>
                    <a:pt x="29763" y="307670"/>
                  </a:lnTo>
                  <a:lnTo>
                    <a:pt x="47119" y="365081"/>
                  </a:lnTo>
                  <a:lnTo>
                    <a:pt x="51782" y="379520"/>
                  </a:lnTo>
                  <a:lnTo>
                    <a:pt x="32687" y="316993"/>
                  </a:lnTo>
                  <a:lnTo>
                    <a:pt x="18941" y="263399"/>
                  </a:lnTo>
                  <a:lnTo>
                    <a:pt x="8081" y="207752"/>
                  </a:lnTo>
                  <a:lnTo>
                    <a:pt x="0" y="151700"/>
                  </a:lnTo>
                  <a:lnTo>
                    <a:pt x="1681" y="115192"/>
                  </a:lnTo>
                  <a:lnTo>
                    <a:pt x="15177" y="82148"/>
                  </a:lnTo>
                  <a:lnTo>
                    <a:pt x="33995" y="55720"/>
                  </a:lnTo>
                  <a:lnTo>
                    <a:pt x="53748" y="43545"/>
                  </a:lnTo>
                  <a:lnTo>
                    <a:pt x="104557" y="20608"/>
                  </a:lnTo>
                  <a:lnTo>
                    <a:pt x="165719" y="9188"/>
                  </a:lnTo>
                  <a:lnTo>
                    <a:pt x="220261" y="0"/>
                  </a:lnTo>
                  <a:lnTo>
                    <a:pt x="263346" y="1224"/>
                  </a:lnTo>
                  <a:lnTo>
                    <a:pt x="298339" y="5876"/>
                  </a:lnTo>
                  <a:lnTo>
                    <a:pt x="331359" y="783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726466" y="1831958"/>
            <a:ext cx="8201700" cy="642240"/>
            <a:chOff x="726466" y="1831958"/>
            <a:chExt cx="8201700" cy="642240"/>
          </a:xfrm>
        </p:grpSpPr>
        <p:sp>
          <p:nvSpPr>
            <p:cNvPr id="12" name="Freeform 11"/>
            <p:cNvSpPr/>
            <p:nvPr/>
          </p:nvSpPr>
          <p:spPr>
            <a:xfrm>
              <a:off x="726466" y="1873025"/>
              <a:ext cx="347441" cy="601173"/>
            </a:xfrm>
            <a:custGeom>
              <a:avLst/>
              <a:gdLst/>
              <a:ahLst/>
              <a:cxnLst/>
              <a:rect l="0" t="0" r="0" b="0"/>
              <a:pathLst>
                <a:path w="347441" h="601173">
                  <a:moveTo>
                    <a:pt x="0" y="601172"/>
                  </a:moveTo>
                  <a:lnTo>
                    <a:pt x="5589" y="539079"/>
                  </a:lnTo>
                  <a:lnTo>
                    <a:pt x="17958" y="481628"/>
                  </a:lnTo>
                  <a:lnTo>
                    <a:pt x="31667" y="424700"/>
                  </a:lnTo>
                  <a:lnTo>
                    <a:pt x="42138" y="364050"/>
                  </a:lnTo>
                  <a:lnTo>
                    <a:pt x="49530" y="303576"/>
                  </a:lnTo>
                  <a:lnTo>
                    <a:pt x="52028" y="241220"/>
                  </a:lnTo>
                  <a:lnTo>
                    <a:pt x="52460" y="186853"/>
                  </a:lnTo>
                  <a:lnTo>
                    <a:pt x="52588" y="131880"/>
                  </a:lnTo>
                  <a:lnTo>
                    <a:pt x="58216" y="89725"/>
                  </a:lnTo>
                  <a:lnTo>
                    <a:pt x="62207" y="83562"/>
                  </a:lnTo>
                  <a:lnTo>
                    <a:pt x="67208" y="81794"/>
                  </a:lnTo>
                  <a:lnTo>
                    <a:pt x="72881" y="82954"/>
                  </a:lnTo>
                  <a:lnTo>
                    <a:pt x="77833" y="87237"/>
                  </a:lnTo>
                  <a:lnTo>
                    <a:pt x="90392" y="110033"/>
                  </a:lnTo>
                  <a:lnTo>
                    <a:pt x="114271" y="165051"/>
                  </a:lnTo>
                  <a:lnTo>
                    <a:pt x="149174" y="209568"/>
                  </a:lnTo>
                  <a:lnTo>
                    <a:pt x="169245" y="226694"/>
                  </a:lnTo>
                  <a:lnTo>
                    <a:pt x="179510" y="231027"/>
                  </a:lnTo>
                  <a:lnTo>
                    <a:pt x="200275" y="232722"/>
                  </a:lnTo>
                  <a:lnTo>
                    <a:pt x="231696" y="221510"/>
                  </a:lnTo>
                  <a:lnTo>
                    <a:pt x="263233" y="192191"/>
                  </a:lnTo>
                  <a:lnTo>
                    <a:pt x="301285" y="129799"/>
                  </a:lnTo>
                  <a:lnTo>
                    <a:pt x="322342" y="66658"/>
                  </a:lnTo>
                  <a:lnTo>
                    <a:pt x="336807" y="14484"/>
                  </a:lnTo>
                  <a:lnTo>
                    <a:pt x="340351" y="2986"/>
                  </a:lnTo>
                  <a:lnTo>
                    <a:pt x="342714" y="0"/>
                  </a:lnTo>
                  <a:lnTo>
                    <a:pt x="344289" y="2689"/>
                  </a:lnTo>
                  <a:lnTo>
                    <a:pt x="344870" y="19324"/>
                  </a:lnTo>
                  <a:lnTo>
                    <a:pt x="338830" y="80783"/>
                  </a:lnTo>
                  <a:lnTo>
                    <a:pt x="337480" y="139706"/>
                  </a:lnTo>
                  <a:lnTo>
                    <a:pt x="335995" y="181996"/>
                  </a:lnTo>
                  <a:lnTo>
                    <a:pt x="331435" y="228088"/>
                  </a:lnTo>
                  <a:lnTo>
                    <a:pt x="328628" y="272750"/>
                  </a:lnTo>
                  <a:lnTo>
                    <a:pt x="327049" y="334236"/>
                  </a:lnTo>
                  <a:lnTo>
                    <a:pt x="326580" y="386379"/>
                  </a:lnTo>
                  <a:lnTo>
                    <a:pt x="332011" y="440330"/>
                  </a:lnTo>
                  <a:lnTo>
                    <a:pt x="347440" y="4958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225768" y="2147813"/>
              <a:ext cx="189308" cy="252634"/>
            </a:xfrm>
            <a:custGeom>
              <a:avLst/>
              <a:gdLst/>
              <a:ahLst/>
              <a:cxnLst/>
              <a:rect l="0" t="0" r="0" b="0"/>
              <a:pathLst>
                <a:path w="189308" h="252634">
                  <a:moveTo>
                    <a:pt x="6066" y="31586"/>
                  </a:moveTo>
                  <a:lnTo>
                    <a:pt x="6066" y="90202"/>
                  </a:lnTo>
                  <a:lnTo>
                    <a:pt x="0" y="151612"/>
                  </a:lnTo>
                  <a:lnTo>
                    <a:pt x="7640" y="206896"/>
                  </a:lnTo>
                  <a:lnTo>
                    <a:pt x="14954" y="228824"/>
                  </a:lnTo>
                  <a:lnTo>
                    <a:pt x="26004" y="246369"/>
                  </a:lnTo>
                  <a:lnTo>
                    <a:pt x="34566" y="250814"/>
                  </a:lnTo>
                  <a:lnTo>
                    <a:pt x="56557" y="252633"/>
                  </a:lnTo>
                  <a:lnTo>
                    <a:pt x="89656" y="241490"/>
                  </a:lnTo>
                  <a:lnTo>
                    <a:pt x="138755" y="203185"/>
                  </a:lnTo>
                  <a:lnTo>
                    <a:pt x="160285" y="176796"/>
                  </a:lnTo>
                  <a:lnTo>
                    <a:pt x="184100" y="117721"/>
                  </a:lnTo>
                  <a:lnTo>
                    <a:pt x="189307" y="94434"/>
                  </a:lnTo>
                  <a:lnTo>
                    <a:pt x="186238" y="41357"/>
                  </a:lnTo>
                  <a:lnTo>
                    <a:pt x="18505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528506" y="2151011"/>
              <a:ext cx="177111" cy="212778"/>
            </a:xfrm>
            <a:custGeom>
              <a:avLst/>
              <a:gdLst/>
              <a:ahLst/>
              <a:cxnLst/>
              <a:rect l="0" t="0" r="0" b="0"/>
              <a:pathLst>
                <a:path w="177111" h="212778">
                  <a:moveTo>
                    <a:pt x="134996" y="49444"/>
                  </a:moveTo>
                  <a:lnTo>
                    <a:pt x="134996" y="27088"/>
                  </a:lnTo>
                  <a:lnTo>
                    <a:pt x="131487" y="19332"/>
                  </a:lnTo>
                  <a:lnTo>
                    <a:pt x="118229" y="7595"/>
                  </a:lnTo>
                  <a:lnTo>
                    <a:pt x="79855" y="0"/>
                  </a:lnTo>
                  <a:lnTo>
                    <a:pt x="57457" y="4462"/>
                  </a:lnTo>
                  <a:lnTo>
                    <a:pt x="48208" y="8928"/>
                  </a:lnTo>
                  <a:lnTo>
                    <a:pt x="31693" y="26368"/>
                  </a:lnTo>
                  <a:lnTo>
                    <a:pt x="7616" y="70103"/>
                  </a:lnTo>
                  <a:lnTo>
                    <a:pt x="0" y="120942"/>
                  </a:lnTo>
                  <a:lnTo>
                    <a:pt x="1021" y="159796"/>
                  </a:lnTo>
                  <a:lnTo>
                    <a:pt x="9551" y="178818"/>
                  </a:lnTo>
                  <a:lnTo>
                    <a:pt x="33096" y="202681"/>
                  </a:lnTo>
                  <a:lnTo>
                    <a:pt x="58512" y="211137"/>
                  </a:lnTo>
                  <a:lnTo>
                    <a:pt x="102585" y="212777"/>
                  </a:lnTo>
                  <a:lnTo>
                    <a:pt x="161577" y="200848"/>
                  </a:lnTo>
                  <a:lnTo>
                    <a:pt x="177110" y="1968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789844" y="1968829"/>
              <a:ext cx="263214" cy="400083"/>
            </a:xfrm>
            <a:custGeom>
              <a:avLst/>
              <a:gdLst/>
              <a:ahLst/>
              <a:cxnLst/>
              <a:rect l="0" t="0" r="0" b="0"/>
              <a:pathLst>
                <a:path w="263214" h="400083">
                  <a:moveTo>
                    <a:pt x="0" y="0"/>
                  </a:moveTo>
                  <a:lnTo>
                    <a:pt x="1170" y="50432"/>
                  </a:lnTo>
                  <a:lnTo>
                    <a:pt x="8406" y="104240"/>
                  </a:lnTo>
                  <a:lnTo>
                    <a:pt x="18212" y="158761"/>
                  </a:lnTo>
                  <a:lnTo>
                    <a:pt x="23334" y="206527"/>
                  </a:lnTo>
                  <a:lnTo>
                    <a:pt x="32260" y="265134"/>
                  </a:lnTo>
                  <a:lnTo>
                    <a:pt x="42314" y="320714"/>
                  </a:lnTo>
                  <a:lnTo>
                    <a:pt x="49582" y="369937"/>
                  </a:lnTo>
                  <a:lnTo>
                    <a:pt x="51282" y="392534"/>
                  </a:lnTo>
                  <a:lnTo>
                    <a:pt x="53693" y="329350"/>
                  </a:lnTo>
                  <a:lnTo>
                    <a:pt x="61013" y="280729"/>
                  </a:lnTo>
                  <a:lnTo>
                    <a:pt x="73967" y="224905"/>
                  </a:lnTo>
                  <a:lnTo>
                    <a:pt x="82007" y="202903"/>
                  </a:lnTo>
                  <a:lnTo>
                    <a:pt x="93380" y="185325"/>
                  </a:lnTo>
                  <a:lnTo>
                    <a:pt x="103197" y="179702"/>
                  </a:lnTo>
                  <a:lnTo>
                    <a:pt x="129703" y="173454"/>
                  </a:lnTo>
                  <a:lnTo>
                    <a:pt x="142621" y="175297"/>
                  </a:lnTo>
                  <a:lnTo>
                    <a:pt x="176399" y="193489"/>
                  </a:lnTo>
                  <a:lnTo>
                    <a:pt x="193823" y="207268"/>
                  </a:lnTo>
                  <a:lnTo>
                    <a:pt x="211197" y="233768"/>
                  </a:lnTo>
                  <a:lnTo>
                    <a:pt x="231247" y="292884"/>
                  </a:lnTo>
                  <a:lnTo>
                    <a:pt x="249124" y="354424"/>
                  </a:lnTo>
                  <a:lnTo>
                    <a:pt x="263213" y="4000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123233" y="2025459"/>
              <a:ext cx="248583" cy="241391"/>
            </a:xfrm>
            <a:custGeom>
              <a:avLst/>
              <a:gdLst/>
              <a:ahLst/>
              <a:cxnLst/>
              <a:rect l="0" t="0" r="0" b="0"/>
              <a:pathLst>
                <a:path w="248583" h="241391">
                  <a:moveTo>
                    <a:pt x="182923" y="48655"/>
                  </a:moveTo>
                  <a:lnTo>
                    <a:pt x="177333" y="31887"/>
                  </a:lnTo>
                  <a:lnTo>
                    <a:pt x="165230" y="17416"/>
                  </a:lnTo>
                  <a:lnTo>
                    <a:pt x="157090" y="10281"/>
                  </a:lnTo>
                  <a:lnTo>
                    <a:pt x="135566" y="2354"/>
                  </a:lnTo>
                  <a:lnTo>
                    <a:pt x="111572" y="0"/>
                  </a:lnTo>
                  <a:lnTo>
                    <a:pt x="89211" y="2854"/>
                  </a:lnTo>
                  <a:lnTo>
                    <a:pt x="70693" y="11141"/>
                  </a:lnTo>
                  <a:lnTo>
                    <a:pt x="26420" y="43411"/>
                  </a:lnTo>
                  <a:lnTo>
                    <a:pt x="9949" y="72447"/>
                  </a:lnTo>
                  <a:lnTo>
                    <a:pt x="0" y="108997"/>
                  </a:lnTo>
                  <a:lnTo>
                    <a:pt x="3189" y="169685"/>
                  </a:lnTo>
                  <a:lnTo>
                    <a:pt x="9844" y="190573"/>
                  </a:lnTo>
                  <a:lnTo>
                    <a:pt x="33180" y="223047"/>
                  </a:lnTo>
                  <a:lnTo>
                    <a:pt x="59006" y="239276"/>
                  </a:lnTo>
                  <a:lnTo>
                    <a:pt x="84955" y="241390"/>
                  </a:lnTo>
                  <a:lnTo>
                    <a:pt x="138095" y="233215"/>
                  </a:lnTo>
                  <a:lnTo>
                    <a:pt x="194677" y="198820"/>
                  </a:lnTo>
                  <a:lnTo>
                    <a:pt x="233468" y="155699"/>
                  </a:lnTo>
                  <a:lnTo>
                    <a:pt x="245551" y="133665"/>
                  </a:lnTo>
                  <a:lnTo>
                    <a:pt x="248582" y="105934"/>
                  </a:lnTo>
                  <a:lnTo>
                    <a:pt x="247753" y="90350"/>
                  </a:lnTo>
                  <a:lnTo>
                    <a:pt x="237472" y="66796"/>
                  </a:lnTo>
                  <a:lnTo>
                    <a:pt x="215073" y="43501"/>
                  </a:lnTo>
                  <a:lnTo>
                    <a:pt x="193451" y="275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411440" y="2000414"/>
              <a:ext cx="136872" cy="237116"/>
            </a:xfrm>
            <a:custGeom>
              <a:avLst/>
              <a:gdLst/>
              <a:ahLst/>
              <a:cxnLst/>
              <a:rect l="0" t="0" r="0" b="0"/>
              <a:pathLst>
                <a:path w="136872" h="237116">
                  <a:moveTo>
                    <a:pt x="0" y="84228"/>
                  </a:moveTo>
                  <a:lnTo>
                    <a:pt x="49498" y="139316"/>
                  </a:lnTo>
                  <a:lnTo>
                    <a:pt x="85690" y="200256"/>
                  </a:lnTo>
                  <a:lnTo>
                    <a:pt x="97660" y="231691"/>
                  </a:lnTo>
                  <a:lnTo>
                    <a:pt x="97862" y="236349"/>
                  </a:lnTo>
                  <a:lnTo>
                    <a:pt x="95657" y="237115"/>
                  </a:lnTo>
                  <a:lnTo>
                    <a:pt x="91847" y="235285"/>
                  </a:lnTo>
                  <a:lnTo>
                    <a:pt x="84495" y="223894"/>
                  </a:lnTo>
                  <a:lnTo>
                    <a:pt x="54862" y="167777"/>
                  </a:lnTo>
                  <a:lnTo>
                    <a:pt x="47780" y="144758"/>
                  </a:lnTo>
                  <a:lnTo>
                    <a:pt x="44963" y="101253"/>
                  </a:lnTo>
                  <a:lnTo>
                    <a:pt x="56989" y="42969"/>
                  </a:lnTo>
                  <a:lnTo>
                    <a:pt x="69782" y="24557"/>
                  </a:lnTo>
                  <a:lnTo>
                    <a:pt x="78108" y="16371"/>
                  </a:lnTo>
                  <a:lnTo>
                    <a:pt x="99835" y="7276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949044" y="1831958"/>
              <a:ext cx="46173" cy="494841"/>
            </a:xfrm>
            <a:custGeom>
              <a:avLst/>
              <a:gdLst/>
              <a:ahLst/>
              <a:cxnLst/>
              <a:rect l="0" t="0" r="0" b="0"/>
              <a:pathLst>
                <a:path w="46173" h="494841">
                  <a:moveTo>
                    <a:pt x="9878" y="0"/>
                  </a:moveTo>
                  <a:lnTo>
                    <a:pt x="2642" y="28726"/>
                  </a:lnTo>
                  <a:lnTo>
                    <a:pt x="0" y="92112"/>
                  </a:lnTo>
                  <a:lnTo>
                    <a:pt x="5067" y="144797"/>
                  </a:lnTo>
                  <a:lnTo>
                    <a:pt x="10098" y="198574"/>
                  </a:lnTo>
                  <a:lnTo>
                    <a:pt x="21143" y="261190"/>
                  </a:lnTo>
                  <a:lnTo>
                    <a:pt x="31153" y="314086"/>
                  </a:lnTo>
                  <a:lnTo>
                    <a:pt x="38051" y="357183"/>
                  </a:lnTo>
                  <a:lnTo>
                    <a:pt x="46172" y="417398"/>
                  </a:lnTo>
                  <a:lnTo>
                    <a:pt x="42740" y="467844"/>
                  </a:lnTo>
                  <a:lnTo>
                    <a:pt x="41463" y="4948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066512" y="2074114"/>
              <a:ext cx="159597" cy="213279"/>
            </a:xfrm>
            <a:custGeom>
              <a:avLst/>
              <a:gdLst/>
              <a:ahLst/>
              <a:cxnLst/>
              <a:rect l="0" t="0" r="0" b="0"/>
              <a:pathLst>
                <a:path w="159597" h="213279">
                  <a:moveTo>
                    <a:pt x="134566" y="0"/>
                  </a:moveTo>
                  <a:lnTo>
                    <a:pt x="112209" y="0"/>
                  </a:lnTo>
                  <a:lnTo>
                    <a:pt x="94994" y="6239"/>
                  </a:lnTo>
                  <a:lnTo>
                    <a:pt x="50456" y="37086"/>
                  </a:lnTo>
                  <a:lnTo>
                    <a:pt x="28016" y="64800"/>
                  </a:lnTo>
                  <a:lnTo>
                    <a:pt x="5472" y="116028"/>
                  </a:lnTo>
                  <a:lnTo>
                    <a:pt x="0" y="158640"/>
                  </a:lnTo>
                  <a:lnTo>
                    <a:pt x="4959" y="182031"/>
                  </a:lnTo>
                  <a:lnTo>
                    <a:pt x="9557" y="191544"/>
                  </a:lnTo>
                  <a:lnTo>
                    <a:pt x="27144" y="205233"/>
                  </a:lnTo>
                  <a:lnTo>
                    <a:pt x="38384" y="210521"/>
                  </a:lnTo>
                  <a:lnTo>
                    <a:pt x="63353" y="213278"/>
                  </a:lnTo>
                  <a:lnTo>
                    <a:pt x="87708" y="209434"/>
                  </a:lnTo>
                  <a:lnTo>
                    <a:pt x="106331" y="199926"/>
                  </a:lnTo>
                  <a:lnTo>
                    <a:pt x="129970" y="175830"/>
                  </a:lnTo>
                  <a:lnTo>
                    <a:pt x="158421" y="115536"/>
                  </a:lnTo>
                  <a:lnTo>
                    <a:pt x="159596" y="94633"/>
                  </a:lnTo>
                  <a:lnTo>
                    <a:pt x="147741" y="43267"/>
                  </a:lnTo>
                  <a:lnTo>
                    <a:pt x="134566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285306" y="2116227"/>
              <a:ext cx="324529" cy="203144"/>
            </a:xfrm>
            <a:custGeom>
              <a:avLst/>
              <a:gdLst/>
              <a:ahLst/>
              <a:cxnLst/>
              <a:rect l="0" t="0" r="0" b="0"/>
              <a:pathLst>
                <a:path w="324529" h="203144">
                  <a:moveTo>
                    <a:pt x="0" y="10529"/>
                  </a:moveTo>
                  <a:lnTo>
                    <a:pt x="5589" y="69146"/>
                  </a:lnTo>
                  <a:lnTo>
                    <a:pt x="29664" y="125743"/>
                  </a:lnTo>
                  <a:lnTo>
                    <a:pt x="33813" y="136471"/>
                  </a:lnTo>
                  <a:lnTo>
                    <a:pt x="47783" y="151511"/>
                  </a:lnTo>
                  <a:lnTo>
                    <a:pt x="56422" y="157160"/>
                  </a:lnTo>
                  <a:lnTo>
                    <a:pt x="64520" y="158586"/>
                  </a:lnTo>
                  <a:lnTo>
                    <a:pt x="72260" y="157197"/>
                  </a:lnTo>
                  <a:lnTo>
                    <a:pt x="87097" y="149414"/>
                  </a:lnTo>
                  <a:lnTo>
                    <a:pt x="101491" y="138156"/>
                  </a:lnTo>
                  <a:lnTo>
                    <a:pt x="112567" y="119115"/>
                  </a:lnTo>
                  <a:lnTo>
                    <a:pt x="122260" y="82087"/>
                  </a:lnTo>
                  <a:lnTo>
                    <a:pt x="123621" y="68763"/>
                  </a:lnTo>
                  <a:lnTo>
                    <a:pt x="125697" y="64560"/>
                  </a:lnTo>
                  <a:lnTo>
                    <a:pt x="128252" y="66437"/>
                  </a:lnTo>
                  <a:lnTo>
                    <a:pt x="156609" y="127150"/>
                  </a:lnTo>
                  <a:lnTo>
                    <a:pt x="187659" y="183995"/>
                  </a:lnTo>
                  <a:lnTo>
                    <a:pt x="213140" y="200877"/>
                  </a:lnTo>
                  <a:lnTo>
                    <a:pt x="235888" y="203143"/>
                  </a:lnTo>
                  <a:lnTo>
                    <a:pt x="259257" y="199080"/>
                  </a:lnTo>
                  <a:lnTo>
                    <a:pt x="277442" y="189476"/>
                  </a:lnTo>
                  <a:lnTo>
                    <a:pt x="300834" y="159737"/>
                  </a:lnTo>
                  <a:lnTo>
                    <a:pt x="316993" y="126878"/>
                  </a:lnTo>
                  <a:lnTo>
                    <a:pt x="324528" y="75929"/>
                  </a:lnTo>
                  <a:lnTo>
                    <a:pt x="322897" y="27044"/>
                  </a:lnTo>
                  <a:lnTo>
                    <a:pt x="31585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664331" y="2094611"/>
              <a:ext cx="182361" cy="221659"/>
            </a:xfrm>
            <a:custGeom>
              <a:avLst/>
              <a:gdLst/>
              <a:ahLst/>
              <a:cxnLst/>
              <a:rect l="0" t="0" r="0" b="0"/>
              <a:pathLst>
                <a:path w="182361" h="221659">
                  <a:moveTo>
                    <a:pt x="0" y="63731"/>
                  </a:moveTo>
                  <a:lnTo>
                    <a:pt x="55045" y="81689"/>
                  </a:lnTo>
                  <a:lnTo>
                    <a:pt x="109573" y="92278"/>
                  </a:lnTo>
                  <a:lnTo>
                    <a:pt x="139946" y="91626"/>
                  </a:lnTo>
                  <a:lnTo>
                    <a:pt x="165144" y="83538"/>
                  </a:lnTo>
                  <a:lnTo>
                    <a:pt x="173267" y="75765"/>
                  </a:lnTo>
                  <a:lnTo>
                    <a:pt x="182293" y="54651"/>
                  </a:lnTo>
                  <a:lnTo>
                    <a:pt x="182360" y="44810"/>
                  </a:lnTo>
                  <a:lnTo>
                    <a:pt x="176195" y="27635"/>
                  </a:lnTo>
                  <a:lnTo>
                    <a:pt x="153982" y="4812"/>
                  </a:lnTo>
                  <a:lnTo>
                    <a:pt x="143599" y="1055"/>
                  </a:lnTo>
                  <a:lnTo>
                    <a:pt x="119584" y="0"/>
                  </a:lnTo>
                  <a:lnTo>
                    <a:pt x="96432" y="9670"/>
                  </a:lnTo>
                  <a:lnTo>
                    <a:pt x="66787" y="34844"/>
                  </a:lnTo>
                  <a:lnTo>
                    <a:pt x="51910" y="55572"/>
                  </a:lnTo>
                  <a:lnTo>
                    <a:pt x="41399" y="80382"/>
                  </a:lnTo>
                  <a:lnTo>
                    <a:pt x="39067" y="103886"/>
                  </a:lnTo>
                  <a:lnTo>
                    <a:pt x="47102" y="153161"/>
                  </a:lnTo>
                  <a:lnTo>
                    <a:pt x="62179" y="188494"/>
                  </a:lnTo>
                  <a:lnTo>
                    <a:pt x="77938" y="204189"/>
                  </a:lnTo>
                  <a:lnTo>
                    <a:pt x="96641" y="213894"/>
                  </a:lnTo>
                  <a:lnTo>
                    <a:pt x="136871" y="2216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938072" y="2105699"/>
              <a:ext cx="126343" cy="203371"/>
            </a:xfrm>
            <a:custGeom>
              <a:avLst/>
              <a:gdLst/>
              <a:ahLst/>
              <a:cxnLst/>
              <a:rect l="0" t="0" r="0" b="0"/>
              <a:pathLst>
                <a:path w="126343" h="203371">
                  <a:moveTo>
                    <a:pt x="0" y="84228"/>
                  </a:moveTo>
                  <a:lnTo>
                    <a:pt x="8333" y="121706"/>
                  </a:lnTo>
                  <a:lnTo>
                    <a:pt x="11892" y="145338"/>
                  </a:lnTo>
                  <a:lnTo>
                    <a:pt x="35614" y="203370"/>
                  </a:lnTo>
                  <a:lnTo>
                    <a:pt x="17157" y="140707"/>
                  </a:lnTo>
                  <a:lnTo>
                    <a:pt x="13007" y="88279"/>
                  </a:lnTo>
                  <a:lnTo>
                    <a:pt x="16700" y="64971"/>
                  </a:lnTo>
                  <a:lnTo>
                    <a:pt x="25359" y="46034"/>
                  </a:lnTo>
                  <a:lnTo>
                    <a:pt x="38177" y="29818"/>
                  </a:lnTo>
                  <a:lnTo>
                    <a:pt x="55572" y="14812"/>
                  </a:lnTo>
                  <a:lnTo>
                    <a:pt x="78121" y="6583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548782" y="1884601"/>
              <a:ext cx="21001" cy="452726"/>
            </a:xfrm>
            <a:custGeom>
              <a:avLst/>
              <a:gdLst/>
              <a:ahLst/>
              <a:cxnLst/>
              <a:rect l="0" t="0" r="0" b="0"/>
              <a:pathLst>
                <a:path w="21001" h="452726">
                  <a:moveTo>
                    <a:pt x="10471" y="0"/>
                  </a:moveTo>
                  <a:lnTo>
                    <a:pt x="3236" y="27556"/>
                  </a:lnTo>
                  <a:lnTo>
                    <a:pt x="594" y="90017"/>
                  </a:lnTo>
                  <a:lnTo>
                    <a:pt x="136" y="142875"/>
                  </a:lnTo>
                  <a:lnTo>
                    <a:pt x="0" y="197531"/>
                  </a:lnTo>
                  <a:lnTo>
                    <a:pt x="3080" y="256229"/>
                  </a:lnTo>
                  <a:lnTo>
                    <a:pt x="9011" y="317985"/>
                  </a:lnTo>
                  <a:lnTo>
                    <a:pt x="15628" y="372248"/>
                  </a:lnTo>
                  <a:lnTo>
                    <a:pt x="19939" y="431976"/>
                  </a:lnTo>
                  <a:lnTo>
                    <a:pt x="21000" y="452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359212" y="2053057"/>
              <a:ext cx="379027" cy="63171"/>
            </a:xfrm>
            <a:custGeom>
              <a:avLst/>
              <a:gdLst/>
              <a:ahLst/>
              <a:cxnLst/>
              <a:rect l="0" t="0" r="0" b="0"/>
              <a:pathLst>
                <a:path w="379027" h="63171">
                  <a:moveTo>
                    <a:pt x="379026" y="0"/>
                  </a:moveTo>
                  <a:lnTo>
                    <a:pt x="321761" y="3119"/>
                  </a:lnTo>
                  <a:lnTo>
                    <a:pt x="266459" y="14654"/>
                  </a:lnTo>
                  <a:lnTo>
                    <a:pt x="207269" y="20962"/>
                  </a:lnTo>
                  <a:lnTo>
                    <a:pt x="149996" y="32259"/>
                  </a:lnTo>
                  <a:lnTo>
                    <a:pt x="88901" y="45756"/>
                  </a:lnTo>
                  <a:lnTo>
                    <a:pt x="26988" y="60069"/>
                  </a:lnTo>
                  <a:lnTo>
                    <a:pt x="0" y="631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790880" y="1863544"/>
              <a:ext cx="252686" cy="431669"/>
            </a:xfrm>
            <a:custGeom>
              <a:avLst/>
              <a:gdLst/>
              <a:ahLst/>
              <a:cxnLst/>
              <a:rect l="0" t="0" r="0" b="0"/>
              <a:pathLst>
                <a:path w="252686" h="431669">
                  <a:moveTo>
                    <a:pt x="0" y="0"/>
                  </a:moveTo>
                  <a:lnTo>
                    <a:pt x="3120" y="57264"/>
                  </a:lnTo>
                  <a:lnTo>
                    <a:pt x="8334" y="109773"/>
                  </a:lnTo>
                  <a:lnTo>
                    <a:pt x="12999" y="163546"/>
                  </a:lnTo>
                  <a:lnTo>
                    <a:pt x="21790" y="215354"/>
                  </a:lnTo>
                  <a:lnTo>
                    <a:pt x="28683" y="268919"/>
                  </a:lnTo>
                  <a:lnTo>
                    <a:pt x="33846" y="317546"/>
                  </a:lnTo>
                  <a:lnTo>
                    <a:pt x="40482" y="380789"/>
                  </a:lnTo>
                  <a:lnTo>
                    <a:pt x="47858" y="422918"/>
                  </a:lnTo>
                  <a:lnTo>
                    <a:pt x="47114" y="422325"/>
                  </a:lnTo>
                  <a:lnTo>
                    <a:pt x="37513" y="390568"/>
                  </a:lnTo>
                  <a:lnTo>
                    <a:pt x="31587" y="331999"/>
                  </a:lnTo>
                  <a:lnTo>
                    <a:pt x="26604" y="274157"/>
                  </a:lnTo>
                  <a:lnTo>
                    <a:pt x="31712" y="248189"/>
                  </a:lnTo>
                  <a:lnTo>
                    <a:pt x="47741" y="220416"/>
                  </a:lnTo>
                  <a:lnTo>
                    <a:pt x="60603" y="204807"/>
                  </a:lnTo>
                  <a:lnTo>
                    <a:pt x="80357" y="196310"/>
                  </a:lnTo>
                  <a:lnTo>
                    <a:pt x="92176" y="194044"/>
                  </a:lnTo>
                  <a:lnTo>
                    <a:pt x="117786" y="197766"/>
                  </a:lnTo>
                  <a:lnTo>
                    <a:pt x="143597" y="208389"/>
                  </a:lnTo>
                  <a:lnTo>
                    <a:pt x="176689" y="234100"/>
                  </a:lnTo>
                  <a:lnTo>
                    <a:pt x="222929" y="295015"/>
                  </a:lnTo>
                  <a:lnTo>
                    <a:pt x="244982" y="353058"/>
                  </a:lnTo>
                  <a:lnTo>
                    <a:pt x="251670" y="412058"/>
                  </a:lnTo>
                  <a:lnTo>
                    <a:pt x="252685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118514" y="2046865"/>
              <a:ext cx="240906" cy="240187"/>
            </a:xfrm>
            <a:custGeom>
              <a:avLst/>
              <a:gdLst/>
              <a:ahLst/>
              <a:cxnLst/>
              <a:rect l="0" t="0" r="0" b="0"/>
              <a:pathLst>
                <a:path w="240906" h="240187">
                  <a:moveTo>
                    <a:pt x="125092" y="132534"/>
                  </a:moveTo>
                  <a:lnTo>
                    <a:pt x="154400" y="97636"/>
                  </a:lnTo>
                  <a:lnTo>
                    <a:pt x="169001" y="68381"/>
                  </a:lnTo>
                  <a:lnTo>
                    <a:pt x="169572" y="58180"/>
                  </a:lnTo>
                  <a:lnTo>
                    <a:pt x="163968" y="37486"/>
                  </a:lnTo>
                  <a:lnTo>
                    <a:pt x="147660" y="11695"/>
                  </a:lnTo>
                  <a:lnTo>
                    <a:pt x="128493" y="2788"/>
                  </a:lnTo>
                  <a:lnTo>
                    <a:pt x="105546" y="0"/>
                  </a:lnTo>
                  <a:lnTo>
                    <a:pt x="83650" y="2660"/>
                  </a:lnTo>
                  <a:lnTo>
                    <a:pt x="65339" y="10861"/>
                  </a:lnTo>
                  <a:lnTo>
                    <a:pt x="49402" y="23475"/>
                  </a:lnTo>
                  <a:lnTo>
                    <a:pt x="12988" y="70252"/>
                  </a:lnTo>
                  <a:lnTo>
                    <a:pt x="5079" y="93934"/>
                  </a:lnTo>
                  <a:lnTo>
                    <a:pt x="0" y="147266"/>
                  </a:lnTo>
                  <a:lnTo>
                    <a:pt x="5544" y="171836"/>
                  </a:lnTo>
                  <a:lnTo>
                    <a:pt x="28168" y="216206"/>
                  </a:lnTo>
                  <a:lnTo>
                    <a:pt x="44580" y="231333"/>
                  </a:lnTo>
                  <a:lnTo>
                    <a:pt x="53869" y="237004"/>
                  </a:lnTo>
                  <a:lnTo>
                    <a:pt x="76670" y="240186"/>
                  </a:lnTo>
                  <a:lnTo>
                    <a:pt x="89301" y="239397"/>
                  </a:lnTo>
                  <a:lnTo>
                    <a:pt x="109575" y="229161"/>
                  </a:lnTo>
                  <a:lnTo>
                    <a:pt x="125215" y="212914"/>
                  </a:lnTo>
                  <a:lnTo>
                    <a:pt x="140596" y="182866"/>
                  </a:lnTo>
                  <a:lnTo>
                    <a:pt x="153155" y="131384"/>
                  </a:lnTo>
                  <a:lnTo>
                    <a:pt x="154329" y="117729"/>
                  </a:lnTo>
                  <a:lnTo>
                    <a:pt x="156282" y="112135"/>
                  </a:lnTo>
                  <a:lnTo>
                    <a:pt x="158753" y="111916"/>
                  </a:lnTo>
                  <a:lnTo>
                    <a:pt x="164619" y="121030"/>
                  </a:lnTo>
                  <a:lnTo>
                    <a:pt x="186004" y="182722"/>
                  </a:lnTo>
                  <a:lnTo>
                    <a:pt x="197398" y="205142"/>
                  </a:lnTo>
                  <a:lnTo>
                    <a:pt x="213380" y="220566"/>
                  </a:lnTo>
                  <a:lnTo>
                    <a:pt x="240905" y="2378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391004" y="2058016"/>
              <a:ext cx="200042" cy="226668"/>
            </a:xfrm>
            <a:custGeom>
              <a:avLst/>
              <a:gdLst/>
              <a:ahLst/>
              <a:cxnLst/>
              <a:rect l="0" t="0" r="0" b="0"/>
              <a:pathLst>
                <a:path w="200042" h="226668">
                  <a:moveTo>
                    <a:pt x="0" y="58211"/>
                  </a:moveTo>
                  <a:lnTo>
                    <a:pt x="3120" y="112356"/>
                  </a:lnTo>
                  <a:lnTo>
                    <a:pt x="9066" y="167303"/>
                  </a:lnTo>
                  <a:lnTo>
                    <a:pt x="16305" y="206622"/>
                  </a:lnTo>
                  <a:lnTo>
                    <a:pt x="12016" y="174701"/>
                  </a:lnTo>
                  <a:lnTo>
                    <a:pt x="10823" y="118007"/>
                  </a:lnTo>
                  <a:lnTo>
                    <a:pt x="18992" y="62917"/>
                  </a:lnTo>
                  <a:lnTo>
                    <a:pt x="25209" y="39246"/>
                  </a:lnTo>
                  <a:lnTo>
                    <a:pt x="38110" y="20147"/>
                  </a:lnTo>
                  <a:lnTo>
                    <a:pt x="46464" y="11778"/>
                  </a:lnTo>
                  <a:lnTo>
                    <a:pt x="68224" y="2479"/>
                  </a:lnTo>
                  <a:lnTo>
                    <a:pt x="80577" y="0"/>
                  </a:lnTo>
                  <a:lnTo>
                    <a:pt x="103663" y="3484"/>
                  </a:lnTo>
                  <a:lnTo>
                    <a:pt x="124451" y="14001"/>
                  </a:lnTo>
                  <a:lnTo>
                    <a:pt x="141490" y="30373"/>
                  </a:lnTo>
                  <a:lnTo>
                    <a:pt x="158646" y="59322"/>
                  </a:lnTo>
                  <a:lnTo>
                    <a:pt x="178617" y="119334"/>
                  </a:lnTo>
                  <a:lnTo>
                    <a:pt x="195314" y="174925"/>
                  </a:lnTo>
                  <a:lnTo>
                    <a:pt x="200041" y="2266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8180641" y="1926715"/>
              <a:ext cx="52644" cy="379027"/>
            </a:xfrm>
            <a:custGeom>
              <a:avLst/>
              <a:gdLst/>
              <a:ahLst/>
              <a:cxnLst/>
              <a:rect l="0" t="0" r="0" b="0"/>
              <a:pathLst>
                <a:path w="52644" h="379027">
                  <a:moveTo>
                    <a:pt x="0" y="0"/>
                  </a:moveTo>
                  <a:lnTo>
                    <a:pt x="0" y="60383"/>
                  </a:lnTo>
                  <a:lnTo>
                    <a:pt x="0" y="121226"/>
                  </a:lnTo>
                  <a:lnTo>
                    <a:pt x="1170" y="166182"/>
                  </a:lnTo>
                  <a:lnTo>
                    <a:pt x="5590" y="209559"/>
                  </a:lnTo>
                  <a:lnTo>
                    <a:pt x="14655" y="267852"/>
                  </a:lnTo>
                  <a:lnTo>
                    <a:pt x="29368" y="323140"/>
                  </a:lnTo>
                  <a:lnTo>
                    <a:pt x="52643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8001657" y="2053057"/>
              <a:ext cx="305327" cy="84229"/>
            </a:xfrm>
            <a:custGeom>
              <a:avLst/>
              <a:gdLst/>
              <a:ahLst/>
              <a:cxnLst/>
              <a:rect l="0" t="0" r="0" b="0"/>
              <a:pathLst>
                <a:path w="305327" h="84229">
                  <a:moveTo>
                    <a:pt x="305326" y="0"/>
                  </a:moveTo>
                  <a:lnTo>
                    <a:pt x="294148" y="11178"/>
                  </a:lnTo>
                  <a:lnTo>
                    <a:pt x="244193" y="27511"/>
                  </a:lnTo>
                  <a:lnTo>
                    <a:pt x="193886" y="38437"/>
                  </a:lnTo>
                  <a:lnTo>
                    <a:pt x="138556" y="49083"/>
                  </a:lnTo>
                  <a:lnTo>
                    <a:pt x="80402" y="63161"/>
                  </a:lnTo>
                  <a:lnTo>
                    <a:pt x="24460" y="77207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8401741" y="1895129"/>
              <a:ext cx="178985" cy="411004"/>
            </a:xfrm>
            <a:custGeom>
              <a:avLst/>
              <a:gdLst/>
              <a:ahLst/>
              <a:cxnLst/>
              <a:rect l="0" t="0" r="0" b="0"/>
              <a:pathLst>
                <a:path w="178985" h="411004">
                  <a:moveTo>
                    <a:pt x="0" y="0"/>
                  </a:moveTo>
                  <a:lnTo>
                    <a:pt x="7235" y="28726"/>
                  </a:lnTo>
                  <a:lnTo>
                    <a:pt x="10722" y="80261"/>
                  </a:lnTo>
                  <a:lnTo>
                    <a:pt x="15683" y="123799"/>
                  </a:lnTo>
                  <a:lnTo>
                    <a:pt x="21789" y="170446"/>
                  </a:lnTo>
                  <a:lnTo>
                    <a:pt x="28401" y="217303"/>
                  </a:lnTo>
                  <a:lnTo>
                    <a:pt x="35239" y="261526"/>
                  </a:lnTo>
                  <a:lnTo>
                    <a:pt x="40077" y="320295"/>
                  </a:lnTo>
                  <a:lnTo>
                    <a:pt x="50117" y="382979"/>
                  </a:lnTo>
                  <a:lnTo>
                    <a:pt x="56589" y="407689"/>
                  </a:lnTo>
                  <a:lnTo>
                    <a:pt x="58783" y="411003"/>
                  </a:lnTo>
                  <a:lnTo>
                    <a:pt x="60245" y="408533"/>
                  </a:lnTo>
                  <a:lnTo>
                    <a:pt x="62785" y="351196"/>
                  </a:lnTo>
                  <a:lnTo>
                    <a:pt x="63094" y="294847"/>
                  </a:lnTo>
                  <a:lnTo>
                    <a:pt x="58265" y="233020"/>
                  </a:lnTo>
                  <a:lnTo>
                    <a:pt x="65280" y="211189"/>
                  </a:lnTo>
                  <a:lnTo>
                    <a:pt x="71596" y="205134"/>
                  </a:lnTo>
                  <a:lnTo>
                    <a:pt x="79316" y="202266"/>
                  </a:lnTo>
                  <a:lnTo>
                    <a:pt x="87972" y="201525"/>
                  </a:lnTo>
                  <a:lnTo>
                    <a:pt x="96083" y="204540"/>
                  </a:lnTo>
                  <a:lnTo>
                    <a:pt x="111333" y="217249"/>
                  </a:lnTo>
                  <a:lnTo>
                    <a:pt x="139018" y="254003"/>
                  </a:lnTo>
                  <a:lnTo>
                    <a:pt x="166384" y="305500"/>
                  </a:lnTo>
                  <a:lnTo>
                    <a:pt x="175251" y="348142"/>
                  </a:lnTo>
                  <a:lnTo>
                    <a:pt x="178984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8601782" y="2048101"/>
              <a:ext cx="326384" cy="246592"/>
            </a:xfrm>
            <a:custGeom>
              <a:avLst/>
              <a:gdLst/>
              <a:ahLst/>
              <a:cxnLst/>
              <a:rect l="0" t="0" r="0" b="0"/>
              <a:pathLst>
                <a:path w="326384" h="246592">
                  <a:moveTo>
                    <a:pt x="0" y="152354"/>
                  </a:moveTo>
                  <a:lnTo>
                    <a:pt x="53875" y="116438"/>
                  </a:lnTo>
                  <a:lnTo>
                    <a:pt x="115922" y="83479"/>
                  </a:lnTo>
                  <a:lnTo>
                    <a:pt x="154830" y="65267"/>
                  </a:lnTo>
                  <a:lnTo>
                    <a:pt x="185392" y="39486"/>
                  </a:lnTo>
                  <a:lnTo>
                    <a:pt x="189105" y="31485"/>
                  </a:lnTo>
                  <a:lnTo>
                    <a:pt x="190112" y="13237"/>
                  </a:lnTo>
                  <a:lnTo>
                    <a:pt x="185233" y="6967"/>
                  </a:lnTo>
                  <a:lnTo>
                    <a:pt x="167334" y="0"/>
                  </a:lnTo>
                  <a:lnTo>
                    <a:pt x="143781" y="3143"/>
                  </a:lnTo>
                  <a:lnTo>
                    <a:pt x="96121" y="24225"/>
                  </a:lnTo>
                  <a:lnTo>
                    <a:pt x="69165" y="49659"/>
                  </a:lnTo>
                  <a:lnTo>
                    <a:pt x="35033" y="100053"/>
                  </a:lnTo>
                  <a:lnTo>
                    <a:pt x="27268" y="122090"/>
                  </a:lnTo>
                  <a:lnTo>
                    <a:pt x="24068" y="159635"/>
                  </a:lnTo>
                  <a:lnTo>
                    <a:pt x="27464" y="182496"/>
                  </a:lnTo>
                  <a:lnTo>
                    <a:pt x="32348" y="191166"/>
                  </a:lnTo>
                  <a:lnTo>
                    <a:pt x="75186" y="223265"/>
                  </a:lnTo>
                  <a:lnTo>
                    <a:pt x="111315" y="238226"/>
                  </a:lnTo>
                  <a:lnTo>
                    <a:pt x="173850" y="245356"/>
                  </a:lnTo>
                  <a:lnTo>
                    <a:pt x="225166" y="246591"/>
                  </a:lnTo>
                  <a:lnTo>
                    <a:pt x="275076" y="245787"/>
                  </a:lnTo>
                  <a:lnTo>
                    <a:pt x="326383" y="2365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401372" y="2621595"/>
            <a:ext cx="3832681" cy="549961"/>
            <a:chOff x="401372" y="2621595"/>
            <a:chExt cx="3832681" cy="549961"/>
          </a:xfrm>
        </p:grpSpPr>
        <p:sp>
          <p:nvSpPr>
            <p:cNvPr id="33" name="Freeform 32"/>
            <p:cNvSpPr/>
            <p:nvPr/>
          </p:nvSpPr>
          <p:spPr>
            <a:xfrm>
              <a:off x="401372" y="2857553"/>
              <a:ext cx="311201" cy="314003"/>
            </a:xfrm>
            <a:custGeom>
              <a:avLst/>
              <a:gdLst/>
              <a:ahLst/>
              <a:cxnLst/>
              <a:rect l="0" t="0" r="0" b="0"/>
              <a:pathLst>
                <a:path w="311201" h="314003">
                  <a:moveTo>
                    <a:pt x="209280" y="90426"/>
                  </a:moveTo>
                  <a:lnTo>
                    <a:pt x="194708" y="47734"/>
                  </a:lnTo>
                  <a:lnTo>
                    <a:pt x="181747" y="28168"/>
                  </a:lnTo>
                  <a:lnTo>
                    <a:pt x="164288" y="11673"/>
                  </a:lnTo>
                  <a:lnTo>
                    <a:pt x="141710" y="2782"/>
                  </a:lnTo>
                  <a:lnTo>
                    <a:pt x="117248" y="0"/>
                  </a:lnTo>
                  <a:lnTo>
                    <a:pt x="94678" y="2664"/>
                  </a:lnTo>
                  <a:lnTo>
                    <a:pt x="72948" y="13986"/>
                  </a:lnTo>
                  <a:lnTo>
                    <a:pt x="44103" y="40091"/>
                  </a:lnTo>
                  <a:lnTo>
                    <a:pt x="13396" y="80353"/>
                  </a:lnTo>
                  <a:lnTo>
                    <a:pt x="5237" y="107396"/>
                  </a:lnTo>
                  <a:lnTo>
                    <a:pt x="0" y="166828"/>
                  </a:lnTo>
                  <a:lnTo>
                    <a:pt x="4682" y="209510"/>
                  </a:lnTo>
                  <a:lnTo>
                    <a:pt x="16572" y="234599"/>
                  </a:lnTo>
                  <a:lnTo>
                    <a:pt x="52801" y="279302"/>
                  </a:lnTo>
                  <a:lnTo>
                    <a:pt x="76173" y="294473"/>
                  </a:lnTo>
                  <a:lnTo>
                    <a:pt x="129305" y="313746"/>
                  </a:lnTo>
                  <a:lnTo>
                    <a:pt x="170896" y="314002"/>
                  </a:lnTo>
                  <a:lnTo>
                    <a:pt x="212855" y="301080"/>
                  </a:lnTo>
                  <a:lnTo>
                    <a:pt x="260549" y="267347"/>
                  </a:lnTo>
                  <a:lnTo>
                    <a:pt x="290762" y="236044"/>
                  </a:lnTo>
                  <a:lnTo>
                    <a:pt x="303206" y="210907"/>
                  </a:lnTo>
                  <a:lnTo>
                    <a:pt x="311200" y="170448"/>
                  </a:lnTo>
                  <a:lnTo>
                    <a:pt x="307979" y="123235"/>
                  </a:lnTo>
                  <a:lnTo>
                    <a:pt x="294026" y="77790"/>
                  </a:lnTo>
                  <a:lnTo>
                    <a:pt x="278531" y="55174"/>
                  </a:lnTo>
                  <a:lnTo>
                    <a:pt x="239987" y="21591"/>
                  </a:lnTo>
                  <a:lnTo>
                    <a:pt x="216299" y="16159"/>
                  </a:lnTo>
                  <a:lnTo>
                    <a:pt x="156638" y="167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84586" y="2642653"/>
              <a:ext cx="31394" cy="463254"/>
            </a:xfrm>
            <a:custGeom>
              <a:avLst/>
              <a:gdLst/>
              <a:ahLst/>
              <a:cxnLst/>
              <a:rect l="0" t="0" r="0" b="0"/>
              <a:pathLst>
                <a:path w="31394" h="463254">
                  <a:moveTo>
                    <a:pt x="10336" y="0"/>
                  </a:moveTo>
                  <a:lnTo>
                    <a:pt x="2003" y="37477"/>
                  </a:lnTo>
                  <a:lnTo>
                    <a:pt x="241" y="100079"/>
                  </a:lnTo>
                  <a:lnTo>
                    <a:pt x="0" y="142355"/>
                  </a:lnTo>
                  <a:lnTo>
                    <a:pt x="1063" y="188441"/>
                  </a:lnTo>
                  <a:lnTo>
                    <a:pt x="5435" y="236220"/>
                  </a:lnTo>
                  <a:lnTo>
                    <a:pt x="8157" y="281631"/>
                  </a:lnTo>
                  <a:lnTo>
                    <a:pt x="12810" y="337300"/>
                  </a:lnTo>
                  <a:lnTo>
                    <a:pt x="21597" y="385380"/>
                  </a:lnTo>
                  <a:lnTo>
                    <a:pt x="28490" y="431601"/>
                  </a:lnTo>
                  <a:lnTo>
                    <a:pt x="31393" y="4632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15937" y="2814229"/>
              <a:ext cx="326385" cy="38994"/>
            </a:xfrm>
            <a:custGeom>
              <a:avLst/>
              <a:gdLst/>
              <a:ahLst/>
              <a:cxnLst/>
              <a:rect l="0" t="0" r="0" b="0"/>
              <a:pathLst>
                <a:path w="326385" h="38994">
                  <a:moveTo>
                    <a:pt x="326384" y="17936"/>
                  </a:moveTo>
                  <a:lnTo>
                    <a:pt x="315205" y="6758"/>
                  </a:lnTo>
                  <a:lnTo>
                    <a:pt x="297239" y="1270"/>
                  </a:lnTo>
                  <a:lnTo>
                    <a:pt x="273656" y="0"/>
                  </a:lnTo>
                  <a:lnTo>
                    <a:pt x="217269" y="8718"/>
                  </a:lnTo>
                  <a:lnTo>
                    <a:pt x="167322" y="18324"/>
                  </a:lnTo>
                  <a:lnTo>
                    <a:pt x="115478" y="25460"/>
                  </a:lnTo>
                  <a:lnTo>
                    <a:pt x="56736" y="33461"/>
                  </a:lnTo>
                  <a:lnTo>
                    <a:pt x="0" y="389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105492" y="2621595"/>
              <a:ext cx="379027" cy="398437"/>
            </a:xfrm>
            <a:custGeom>
              <a:avLst/>
              <a:gdLst/>
              <a:ahLst/>
              <a:cxnLst/>
              <a:rect l="0" t="0" r="0" b="0"/>
              <a:pathLst>
                <a:path w="379027" h="398437">
                  <a:moveTo>
                    <a:pt x="0" y="0"/>
                  </a:moveTo>
                  <a:lnTo>
                    <a:pt x="3119" y="48931"/>
                  </a:lnTo>
                  <a:lnTo>
                    <a:pt x="11453" y="99896"/>
                  </a:lnTo>
                  <a:lnTo>
                    <a:pt x="18211" y="159451"/>
                  </a:lnTo>
                  <a:lnTo>
                    <a:pt x="23333" y="212192"/>
                  </a:lnTo>
                  <a:lnTo>
                    <a:pt x="35544" y="267043"/>
                  </a:lnTo>
                  <a:lnTo>
                    <a:pt x="49221" y="329003"/>
                  </a:lnTo>
                  <a:lnTo>
                    <a:pt x="60069" y="380584"/>
                  </a:lnTo>
                  <a:lnTo>
                    <a:pt x="60622" y="398436"/>
                  </a:lnTo>
                  <a:lnTo>
                    <a:pt x="59132" y="396645"/>
                  </a:lnTo>
                  <a:lnTo>
                    <a:pt x="55527" y="382178"/>
                  </a:lnTo>
                  <a:lnTo>
                    <a:pt x="54667" y="348895"/>
                  </a:lnTo>
                  <a:lnTo>
                    <a:pt x="61820" y="289401"/>
                  </a:lnTo>
                  <a:lnTo>
                    <a:pt x="68809" y="268613"/>
                  </a:lnTo>
                  <a:lnTo>
                    <a:pt x="92361" y="230614"/>
                  </a:lnTo>
                  <a:lnTo>
                    <a:pt x="101348" y="225103"/>
                  </a:lnTo>
                  <a:lnTo>
                    <a:pt x="123812" y="222099"/>
                  </a:lnTo>
                  <a:lnTo>
                    <a:pt x="143155" y="227782"/>
                  </a:lnTo>
                  <a:lnTo>
                    <a:pt x="151588" y="232574"/>
                  </a:lnTo>
                  <a:lnTo>
                    <a:pt x="164079" y="247256"/>
                  </a:lnTo>
                  <a:lnTo>
                    <a:pt x="192662" y="302706"/>
                  </a:lnTo>
                  <a:lnTo>
                    <a:pt x="213570" y="357624"/>
                  </a:lnTo>
                  <a:lnTo>
                    <a:pt x="214633" y="378873"/>
                  </a:lnTo>
                  <a:lnTo>
                    <a:pt x="213278" y="389452"/>
                  </a:lnTo>
                  <a:lnTo>
                    <a:pt x="212375" y="391826"/>
                  </a:lnTo>
                  <a:lnTo>
                    <a:pt x="211372" y="381986"/>
                  </a:lnTo>
                  <a:lnTo>
                    <a:pt x="217165" y="368253"/>
                  </a:lnTo>
                  <a:lnTo>
                    <a:pt x="265678" y="313761"/>
                  </a:lnTo>
                  <a:lnTo>
                    <a:pt x="328650" y="259992"/>
                  </a:lnTo>
                  <a:lnTo>
                    <a:pt x="343379" y="245794"/>
                  </a:lnTo>
                  <a:lnTo>
                    <a:pt x="351484" y="225445"/>
                  </a:lnTo>
                  <a:lnTo>
                    <a:pt x="353917" y="201974"/>
                  </a:lnTo>
                  <a:lnTo>
                    <a:pt x="351099" y="179843"/>
                  </a:lnTo>
                  <a:lnTo>
                    <a:pt x="345200" y="172538"/>
                  </a:lnTo>
                  <a:lnTo>
                    <a:pt x="326167" y="164421"/>
                  </a:lnTo>
                  <a:lnTo>
                    <a:pt x="305230" y="167053"/>
                  </a:lnTo>
                  <a:lnTo>
                    <a:pt x="276832" y="181689"/>
                  </a:lnTo>
                  <a:lnTo>
                    <a:pt x="262246" y="195394"/>
                  </a:lnTo>
                  <a:lnTo>
                    <a:pt x="239443" y="242930"/>
                  </a:lnTo>
                  <a:lnTo>
                    <a:pt x="233943" y="279560"/>
                  </a:lnTo>
                  <a:lnTo>
                    <a:pt x="238895" y="300114"/>
                  </a:lnTo>
                  <a:lnTo>
                    <a:pt x="261138" y="332373"/>
                  </a:lnTo>
                  <a:lnTo>
                    <a:pt x="286774" y="354155"/>
                  </a:lnTo>
                  <a:lnTo>
                    <a:pt x="322186" y="369837"/>
                  </a:lnTo>
                  <a:lnTo>
                    <a:pt x="379026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572521" y="2800580"/>
              <a:ext cx="143625" cy="200282"/>
            </a:xfrm>
            <a:custGeom>
              <a:avLst/>
              <a:gdLst/>
              <a:ahLst/>
              <a:cxnLst/>
              <a:rect l="0" t="0" r="0" b="0"/>
              <a:pathLst>
                <a:path w="143625" h="200282">
                  <a:moveTo>
                    <a:pt x="27810" y="73699"/>
                  </a:moveTo>
                  <a:lnTo>
                    <a:pt x="21744" y="106151"/>
                  </a:lnTo>
                  <a:lnTo>
                    <a:pt x="24334" y="126727"/>
                  </a:lnTo>
                  <a:lnTo>
                    <a:pt x="47138" y="182154"/>
                  </a:lnTo>
                  <a:lnTo>
                    <a:pt x="51224" y="195136"/>
                  </a:lnTo>
                  <a:lnTo>
                    <a:pt x="51608" y="200281"/>
                  </a:lnTo>
                  <a:lnTo>
                    <a:pt x="49525" y="200201"/>
                  </a:lnTo>
                  <a:lnTo>
                    <a:pt x="45796" y="196638"/>
                  </a:lnTo>
                  <a:lnTo>
                    <a:pt x="13581" y="134885"/>
                  </a:lnTo>
                  <a:lnTo>
                    <a:pt x="0" y="83143"/>
                  </a:lnTo>
                  <a:lnTo>
                    <a:pt x="242" y="58009"/>
                  </a:lnTo>
                  <a:lnTo>
                    <a:pt x="8149" y="39040"/>
                  </a:lnTo>
                  <a:lnTo>
                    <a:pt x="25701" y="25930"/>
                  </a:lnTo>
                  <a:lnTo>
                    <a:pt x="81345" y="5321"/>
                  </a:lnTo>
                  <a:lnTo>
                    <a:pt x="14362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171580" y="2812557"/>
              <a:ext cx="197332" cy="198594"/>
            </a:xfrm>
            <a:custGeom>
              <a:avLst/>
              <a:gdLst/>
              <a:ahLst/>
              <a:cxnLst/>
              <a:rect l="0" t="0" r="0" b="0"/>
              <a:pathLst>
                <a:path w="197332" h="198594">
                  <a:moveTo>
                    <a:pt x="18347" y="61722"/>
                  </a:moveTo>
                  <a:lnTo>
                    <a:pt x="12758" y="120339"/>
                  </a:lnTo>
                  <a:lnTo>
                    <a:pt x="14860" y="166325"/>
                  </a:lnTo>
                  <a:lnTo>
                    <a:pt x="13683" y="166552"/>
                  </a:lnTo>
                  <a:lnTo>
                    <a:pt x="9255" y="156277"/>
                  </a:lnTo>
                  <a:lnTo>
                    <a:pt x="0" y="108432"/>
                  </a:lnTo>
                  <a:lnTo>
                    <a:pt x="1213" y="59965"/>
                  </a:lnTo>
                  <a:lnTo>
                    <a:pt x="7222" y="29356"/>
                  </a:lnTo>
                  <a:lnTo>
                    <a:pt x="17692" y="7953"/>
                  </a:lnTo>
                  <a:lnTo>
                    <a:pt x="24929" y="2479"/>
                  </a:lnTo>
                  <a:lnTo>
                    <a:pt x="33264" y="0"/>
                  </a:lnTo>
                  <a:lnTo>
                    <a:pt x="51883" y="365"/>
                  </a:lnTo>
                  <a:lnTo>
                    <a:pt x="71856" y="4427"/>
                  </a:lnTo>
                  <a:lnTo>
                    <a:pt x="97243" y="18880"/>
                  </a:lnTo>
                  <a:lnTo>
                    <a:pt x="150085" y="73111"/>
                  </a:lnTo>
                  <a:lnTo>
                    <a:pt x="179025" y="135497"/>
                  </a:lnTo>
                  <a:lnTo>
                    <a:pt x="197331" y="1985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421554" y="2779523"/>
              <a:ext cx="153725" cy="233206"/>
            </a:xfrm>
            <a:custGeom>
              <a:avLst/>
              <a:gdLst/>
              <a:ahLst/>
              <a:cxnLst/>
              <a:rect l="0" t="0" r="0" b="0"/>
              <a:pathLst>
                <a:path w="153725" h="233206">
                  <a:moveTo>
                    <a:pt x="0" y="42114"/>
                  </a:moveTo>
                  <a:lnTo>
                    <a:pt x="0" y="91045"/>
                  </a:lnTo>
                  <a:lnTo>
                    <a:pt x="5589" y="150175"/>
                  </a:lnTo>
                  <a:lnTo>
                    <a:pt x="19128" y="197340"/>
                  </a:lnTo>
                  <a:lnTo>
                    <a:pt x="30338" y="214829"/>
                  </a:lnTo>
                  <a:lnTo>
                    <a:pt x="46239" y="227280"/>
                  </a:lnTo>
                  <a:lnTo>
                    <a:pt x="55393" y="232239"/>
                  </a:lnTo>
                  <a:lnTo>
                    <a:pt x="65004" y="233205"/>
                  </a:lnTo>
                  <a:lnTo>
                    <a:pt x="85043" y="228039"/>
                  </a:lnTo>
                  <a:lnTo>
                    <a:pt x="116055" y="206387"/>
                  </a:lnTo>
                  <a:lnTo>
                    <a:pt x="136292" y="177745"/>
                  </a:lnTo>
                  <a:lnTo>
                    <a:pt x="152441" y="127050"/>
                  </a:lnTo>
                  <a:lnTo>
                    <a:pt x="153724" y="65044"/>
                  </a:lnTo>
                  <a:lnTo>
                    <a:pt x="149273" y="27851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684766" y="2800481"/>
              <a:ext cx="326385" cy="189613"/>
            </a:xfrm>
            <a:custGeom>
              <a:avLst/>
              <a:gdLst/>
              <a:ahLst/>
              <a:cxnLst/>
              <a:rect l="0" t="0" r="0" b="0"/>
              <a:pathLst>
                <a:path w="326385" h="189613">
                  <a:moveTo>
                    <a:pt x="0" y="73798"/>
                  </a:moveTo>
                  <a:lnTo>
                    <a:pt x="0" y="122729"/>
                  </a:lnTo>
                  <a:lnTo>
                    <a:pt x="5590" y="176271"/>
                  </a:lnTo>
                  <a:lnTo>
                    <a:pt x="8406" y="179548"/>
                  </a:lnTo>
                  <a:lnTo>
                    <a:pt x="11453" y="177054"/>
                  </a:lnTo>
                  <a:lnTo>
                    <a:pt x="14655" y="170711"/>
                  </a:lnTo>
                  <a:lnTo>
                    <a:pt x="19160" y="139428"/>
                  </a:lnTo>
                  <a:lnTo>
                    <a:pt x="14617" y="86936"/>
                  </a:lnTo>
                  <a:lnTo>
                    <a:pt x="17415" y="59360"/>
                  </a:lnTo>
                  <a:lnTo>
                    <a:pt x="22139" y="48965"/>
                  </a:lnTo>
                  <a:lnTo>
                    <a:pt x="36746" y="34295"/>
                  </a:lnTo>
                  <a:lnTo>
                    <a:pt x="45554" y="32255"/>
                  </a:lnTo>
                  <a:lnTo>
                    <a:pt x="64700" y="36228"/>
                  </a:lnTo>
                  <a:lnTo>
                    <a:pt x="89621" y="51618"/>
                  </a:lnTo>
                  <a:lnTo>
                    <a:pt x="111822" y="70996"/>
                  </a:lnTo>
                  <a:lnTo>
                    <a:pt x="119889" y="90880"/>
                  </a:lnTo>
                  <a:lnTo>
                    <a:pt x="122040" y="102734"/>
                  </a:lnTo>
                  <a:lnTo>
                    <a:pt x="123474" y="105957"/>
                  </a:lnTo>
                  <a:lnTo>
                    <a:pt x="124430" y="103426"/>
                  </a:lnTo>
                  <a:lnTo>
                    <a:pt x="131554" y="65743"/>
                  </a:lnTo>
                  <a:lnTo>
                    <a:pt x="146474" y="32417"/>
                  </a:lnTo>
                  <a:lnTo>
                    <a:pt x="171302" y="5905"/>
                  </a:lnTo>
                  <a:lnTo>
                    <a:pt x="180882" y="1630"/>
                  </a:lnTo>
                  <a:lnTo>
                    <a:pt x="200885" y="0"/>
                  </a:lnTo>
                  <a:lnTo>
                    <a:pt x="231877" y="11248"/>
                  </a:lnTo>
                  <a:lnTo>
                    <a:pt x="257698" y="29399"/>
                  </a:lnTo>
                  <a:lnTo>
                    <a:pt x="286213" y="64898"/>
                  </a:lnTo>
                  <a:lnTo>
                    <a:pt x="311900" y="126584"/>
                  </a:lnTo>
                  <a:lnTo>
                    <a:pt x="326384" y="189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107462" y="2645990"/>
              <a:ext cx="273261" cy="340541"/>
            </a:xfrm>
            <a:custGeom>
              <a:avLst/>
              <a:gdLst/>
              <a:ahLst/>
              <a:cxnLst/>
              <a:rect l="0" t="0" r="0" b="0"/>
              <a:pathLst>
                <a:path w="273261" h="340541">
                  <a:moveTo>
                    <a:pt x="0" y="0"/>
                  </a:moveTo>
                  <a:lnTo>
                    <a:pt x="1564" y="24536"/>
                  </a:lnTo>
                  <a:lnTo>
                    <a:pt x="13099" y="78078"/>
                  </a:lnTo>
                  <a:lnTo>
                    <a:pt x="26642" y="125958"/>
                  </a:lnTo>
                  <a:lnTo>
                    <a:pt x="37085" y="176132"/>
                  </a:lnTo>
                  <a:lnTo>
                    <a:pt x="54601" y="237495"/>
                  </a:lnTo>
                  <a:lnTo>
                    <a:pt x="67465" y="289076"/>
                  </a:lnTo>
                  <a:lnTo>
                    <a:pt x="70065" y="316527"/>
                  </a:lnTo>
                  <a:lnTo>
                    <a:pt x="68418" y="322210"/>
                  </a:lnTo>
                  <a:lnTo>
                    <a:pt x="64980" y="322488"/>
                  </a:lnTo>
                  <a:lnTo>
                    <a:pt x="60349" y="319165"/>
                  </a:lnTo>
                  <a:lnTo>
                    <a:pt x="58432" y="313440"/>
                  </a:lnTo>
                  <a:lnTo>
                    <a:pt x="63759" y="275915"/>
                  </a:lnTo>
                  <a:lnTo>
                    <a:pt x="79445" y="218487"/>
                  </a:lnTo>
                  <a:lnTo>
                    <a:pt x="90945" y="187560"/>
                  </a:lnTo>
                  <a:lnTo>
                    <a:pt x="102337" y="170803"/>
                  </a:lnTo>
                  <a:lnTo>
                    <a:pt x="118318" y="158676"/>
                  </a:lnTo>
                  <a:lnTo>
                    <a:pt x="138289" y="150557"/>
                  </a:lnTo>
                  <a:lnTo>
                    <a:pt x="162763" y="146948"/>
                  </a:lnTo>
                  <a:lnTo>
                    <a:pt x="186119" y="151584"/>
                  </a:lnTo>
                  <a:lnTo>
                    <a:pt x="215878" y="167347"/>
                  </a:lnTo>
                  <a:lnTo>
                    <a:pt x="239514" y="189955"/>
                  </a:lnTo>
                  <a:lnTo>
                    <a:pt x="268461" y="229036"/>
                  </a:lnTo>
                  <a:lnTo>
                    <a:pt x="273260" y="255917"/>
                  </a:lnTo>
                  <a:lnTo>
                    <a:pt x="266808" y="309656"/>
                  </a:lnTo>
                  <a:lnTo>
                    <a:pt x="261581" y="318798"/>
                  </a:lnTo>
                  <a:lnTo>
                    <a:pt x="246415" y="332077"/>
                  </a:lnTo>
                  <a:lnTo>
                    <a:pt x="224857" y="338758"/>
                  </a:lnTo>
                  <a:lnTo>
                    <a:pt x="212557" y="340540"/>
                  </a:lnTo>
                  <a:lnTo>
                    <a:pt x="186412" y="336280"/>
                  </a:lnTo>
                  <a:lnTo>
                    <a:pt x="127139" y="317553"/>
                  </a:lnTo>
                  <a:lnTo>
                    <a:pt x="93201" y="3125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447079" y="2740688"/>
              <a:ext cx="216839" cy="232334"/>
            </a:xfrm>
            <a:custGeom>
              <a:avLst/>
              <a:gdLst/>
              <a:ahLst/>
              <a:cxnLst/>
              <a:rect l="0" t="0" r="0" b="0"/>
              <a:pathLst>
                <a:path w="216839" h="232334">
                  <a:moveTo>
                    <a:pt x="6268" y="123063"/>
                  </a:moveTo>
                  <a:lnTo>
                    <a:pt x="64885" y="123063"/>
                  </a:lnTo>
                  <a:lnTo>
                    <a:pt x="117889" y="114657"/>
                  </a:lnTo>
                  <a:lnTo>
                    <a:pt x="141275" y="108409"/>
                  </a:lnTo>
                  <a:lnTo>
                    <a:pt x="160248" y="95493"/>
                  </a:lnTo>
                  <a:lnTo>
                    <a:pt x="175309" y="78054"/>
                  </a:lnTo>
                  <a:lnTo>
                    <a:pt x="185902" y="58605"/>
                  </a:lnTo>
                  <a:lnTo>
                    <a:pt x="186855" y="48506"/>
                  </a:lnTo>
                  <a:lnTo>
                    <a:pt x="181675" y="27925"/>
                  </a:lnTo>
                  <a:lnTo>
                    <a:pt x="168455" y="13319"/>
                  </a:lnTo>
                  <a:lnTo>
                    <a:pt x="160016" y="7786"/>
                  </a:lnTo>
                  <a:lnTo>
                    <a:pt x="125782" y="0"/>
                  </a:lnTo>
                  <a:lnTo>
                    <a:pt x="86003" y="3282"/>
                  </a:lnTo>
                  <a:lnTo>
                    <a:pt x="64712" y="11725"/>
                  </a:lnTo>
                  <a:lnTo>
                    <a:pt x="47451" y="24446"/>
                  </a:lnTo>
                  <a:lnTo>
                    <a:pt x="17306" y="64329"/>
                  </a:lnTo>
                  <a:lnTo>
                    <a:pt x="5324" y="89940"/>
                  </a:lnTo>
                  <a:lnTo>
                    <a:pt x="0" y="116920"/>
                  </a:lnTo>
                  <a:lnTo>
                    <a:pt x="3872" y="141390"/>
                  </a:lnTo>
                  <a:lnTo>
                    <a:pt x="19206" y="171777"/>
                  </a:lnTo>
                  <a:lnTo>
                    <a:pt x="41687" y="195598"/>
                  </a:lnTo>
                  <a:lnTo>
                    <a:pt x="70574" y="214355"/>
                  </a:lnTo>
                  <a:lnTo>
                    <a:pt x="111777" y="231173"/>
                  </a:lnTo>
                  <a:lnTo>
                    <a:pt x="132709" y="232333"/>
                  </a:lnTo>
                  <a:lnTo>
                    <a:pt x="185922" y="223546"/>
                  </a:lnTo>
                  <a:lnTo>
                    <a:pt x="216838" y="2178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727088" y="2758466"/>
              <a:ext cx="157928" cy="234168"/>
            </a:xfrm>
            <a:custGeom>
              <a:avLst/>
              <a:gdLst/>
              <a:ahLst/>
              <a:cxnLst/>
              <a:rect l="0" t="0" r="0" b="0"/>
              <a:pathLst>
                <a:path w="157928" h="234168">
                  <a:moveTo>
                    <a:pt x="0" y="73699"/>
                  </a:moveTo>
                  <a:lnTo>
                    <a:pt x="0" y="96056"/>
                  </a:lnTo>
                  <a:lnTo>
                    <a:pt x="23719" y="158042"/>
                  </a:lnTo>
                  <a:lnTo>
                    <a:pt x="50335" y="218918"/>
                  </a:lnTo>
                  <a:lnTo>
                    <a:pt x="56296" y="234167"/>
                  </a:lnTo>
                  <a:lnTo>
                    <a:pt x="56248" y="233321"/>
                  </a:lnTo>
                  <a:lnTo>
                    <a:pt x="32610" y="172262"/>
                  </a:lnTo>
                  <a:lnTo>
                    <a:pt x="16103" y="125924"/>
                  </a:lnTo>
                  <a:lnTo>
                    <a:pt x="13350" y="87743"/>
                  </a:lnTo>
                  <a:lnTo>
                    <a:pt x="16852" y="64733"/>
                  </a:lnTo>
                  <a:lnTo>
                    <a:pt x="28547" y="45928"/>
                  </a:lnTo>
                  <a:lnTo>
                    <a:pt x="45442" y="30941"/>
                  </a:lnTo>
                  <a:lnTo>
                    <a:pt x="95194" y="7858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018837" y="2747937"/>
              <a:ext cx="215216" cy="244924"/>
            </a:xfrm>
            <a:custGeom>
              <a:avLst/>
              <a:gdLst/>
              <a:ahLst/>
              <a:cxnLst/>
              <a:rect l="0" t="0" r="0" b="0"/>
              <a:pathLst>
                <a:path w="215216" h="244924">
                  <a:moveTo>
                    <a:pt x="108334" y="0"/>
                  </a:moveTo>
                  <a:lnTo>
                    <a:pt x="46241" y="14655"/>
                  </a:lnTo>
                  <a:lnTo>
                    <a:pt x="19486" y="30339"/>
                  </a:lnTo>
                  <a:lnTo>
                    <a:pt x="7235" y="46239"/>
                  </a:lnTo>
                  <a:lnTo>
                    <a:pt x="2330" y="55393"/>
                  </a:lnTo>
                  <a:lnTo>
                    <a:pt x="0" y="74922"/>
                  </a:lnTo>
                  <a:lnTo>
                    <a:pt x="1016" y="85043"/>
                  </a:lnTo>
                  <a:lnTo>
                    <a:pt x="5203" y="92960"/>
                  </a:lnTo>
                  <a:lnTo>
                    <a:pt x="19214" y="104877"/>
                  </a:lnTo>
                  <a:lnTo>
                    <a:pt x="52422" y="112573"/>
                  </a:lnTo>
                  <a:lnTo>
                    <a:pt x="105565" y="117513"/>
                  </a:lnTo>
                  <a:lnTo>
                    <a:pt x="158003" y="138593"/>
                  </a:lnTo>
                  <a:lnTo>
                    <a:pt x="196914" y="165287"/>
                  </a:lnTo>
                  <a:lnTo>
                    <a:pt x="214258" y="191694"/>
                  </a:lnTo>
                  <a:lnTo>
                    <a:pt x="215215" y="200326"/>
                  </a:lnTo>
                  <a:lnTo>
                    <a:pt x="210039" y="216156"/>
                  </a:lnTo>
                  <a:lnTo>
                    <a:pt x="193700" y="227871"/>
                  </a:lnTo>
                  <a:lnTo>
                    <a:pt x="139494" y="244923"/>
                  </a:lnTo>
                  <a:lnTo>
                    <a:pt x="79697" y="243916"/>
                  </a:lnTo>
                  <a:lnTo>
                    <a:pt x="25252" y="242504"/>
                  </a:lnTo>
                  <a:lnTo>
                    <a:pt x="3049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2621595" y="3058702"/>
            <a:ext cx="3396578" cy="952656"/>
            <a:chOff x="2621595" y="3058702"/>
            <a:chExt cx="3396578" cy="952656"/>
          </a:xfrm>
        </p:grpSpPr>
        <p:sp>
          <p:nvSpPr>
            <p:cNvPr id="46" name="Freeform 45"/>
            <p:cNvSpPr/>
            <p:nvPr/>
          </p:nvSpPr>
          <p:spPr>
            <a:xfrm>
              <a:off x="2621595" y="3537575"/>
              <a:ext cx="52644" cy="294799"/>
            </a:xfrm>
            <a:custGeom>
              <a:avLst/>
              <a:gdLst/>
              <a:ahLst/>
              <a:cxnLst/>
              <a:rect l="0" t="0" r="0" b="0"/>
              <a:pathLst>
                <a:path w="52644" h="294799">
                  <a:moveTo>
                    <a:pt x="0" y="0"/>
                  </a:moveTo>
                  <a:lnTo>
                    <a:pt x="3120" y="55170"/>
                  </a:lnTo>
                  <a:lnTo>
                    <a:pt x="11453" y="107204"/>
                  </a:lnTo>
                  <a:lnTo>
                    <a:pt x="24750" y="156227"/>
                  </a:lnTo>
                  <a:lnTo>
                    <a:pt x="35150" y="205776"/>
                  </a:lnTo>
                  <a:lnTo>
                    <a:pt x="49531" y="268603"/>
                  </a:lnTo>
                  <a:lnTo>
                    <a:pt x="52643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811108" y="3800787"/>
              <a:ext cx="67224" cy="210571"/>
            </a:xfrm>
            <a:custGeom>
              <a:avLst/>
              <a:gdLst/>
              <a:ahLst/>
              <a:cxnLst/>
              <a:rect l="0" t="0" r="0" b="0"/>
              <a:pathLst>
                <a:path w="67224" h="210571">
                  <a:moveTo>
                    <a:pt x="0" y="0"/>
                  </a:moveTo>
                  <a:lnTo>
                    <a:pt x="41983" y="44322"/>
                  </a:lnTo>
                  <a:lnTo>
                    <a:pt x="61759" y="87784"/>
                  </a:lnTo>
                  <a:lnTo>
                    <a:pt x="67223" y="113884"/>
                  </a:lnTo>
                  <a:lnTo>
                    <a:pt x="61199" y="165649"/>
                  </a:lnTo>
                  <a:lnTo>
                    <a:pt x="52058" y="192971"/>
                  </a:lnTo>
                  <a:lnTo>
                    <a:pt x="42114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053264" y="3550867"/>
              <a:ext cx="255788" cy="313092"/>
            </a:xfrm>
            <a:custGeom>
              <a:avLst/>
              <a:gdLst/>
              <a:ahLst/>
              <a:cxnLst/>
              <a:rect l="0" t="0" r="0" b="0"/>
              <a:pathLst>
                <a:path w="255788" h="313092">
                  <a:moveTo>
                    <a:pt x="0" y="39350"/>
                  </a:moveTo>
                  <a:lnTo>
                    <a:pt x="5589" y="22583"/>
                  </a:lnTo>
                  <a:lnTo>
                    <a:pt x="17692" y="11231"/>
                  </a:lnTo>
                  <a:lnTo>
                    <a:pt x="25833" y="6566"/>
                  </a:lnTo>
                  <a:lnTo>
                    <a:pt x="65236" y="0"/>
                  </a:lnTo>
                  <a:lnTo>
                    <a:pt x="108367" y="3645"/>
                  </a:lnTo>
                  <a:lnTo>
                    <a:pt x="130441" y="12172"/>
                  </a:lnTo>
                  <a:lnTo>
                    <a:pt x="139603" y="17722"/>
                  </a:lnTo>
                  <a:lnTo>
                    <a:pt x="152903" y="36367"/>
                  </a:lnTo>
                  <a:lnTo>
                    <a:pt x="160373" y="59081"/>
                  </a:lnTo>
                  <a:lnTo>
                    <a:pt x="159794" y="80875"/>
                  </a:lnTo>
                  <a:lnTo>
                    <a:pt x="152518" y="99140"/>
                  </a:lnTo>
                  <a:lnTo>
                    <a:pt x="147302" y="107286"/>
                  </a:lnTo>
                  <a:lnTo>
                    <a:pt x="132148" y="119457"/>
                  </a:lnTo>
                  <a:lnTo>
                    <a:pt x="120733" y="126426"/>
                  </a:lnTo>
                  <a:lnTo>
                    <a:pt x="122603" y="126646"/>
                  </a:lnTo>
                  <a:lnTo>
                    <a:pt x="127359" y="125624"/>
                  </a:lnTo>
                  <a:lnTo>
                    <a:pt x="169976" y="135301"/>
                  </a:lnTo>
                  <a:lnTo>
                    <a:pt x="210870" y="153970"/>
                  </a:lnTo>
                  <a:lnTo>
                    <a:pt x="236655" y="173397"/>
                  </a:lnTo>
                  <a:lnTo>
                    <a:pt x="253524" y="199561"/>
                  </a:lnTo>
                  <a:lnTo>
                    <a:pt x="255787" y="222469"/>
                  </a:lnTo>
                  <a:lnTo>
                    <a:pt x="254752" y="235129"/>
                  </a:lnTo>
                  <a:lnTo>
                    <a:pt x="244244" y="255435"/>
                  </a:lnTo>
                  <a:lnTo>
                    <a:pt x="208903" y="287534"/>
                  </a:lnTo>
                  <a:lnTo>
                    <a:pt x="178490" y="303699"/>
                  </a:lnTo>
                  <a:lnTo>
                    <a:pt x="115813" y="3130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505989" y="3737616"/>
              <a:ext cx="10530" cy="200043"/>
            </a:xfrm>
            <a:custGeom>
              <a:avLst/>
              <a:gdLst/>
              <a:ahLst/>
              <a:cxnLst/>
              <a:rect l="0" t="0" r="0" b="0"/>
              <a:pathLst>
                <a:path w="10530" h="200043">
                  <a:moveTo>
                    <a:pt x="0" y="0"/>
                  </a:moveTo>
                  <a:lnTo>
                    <a:pt x="8334" y="48931"/>
                  </a:lnTo>
                  <a:lnTo>
                    <a:pt x="10095" y="108062"/>
                  </a:lnTo>
                  <a:lnTo>
                    <a:pt x="10443" y="162462"/>
                  </a:lnTo>
                  <a:lnTo>
                    <a:pt x="10529" y="2000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706031" y="3436680"/>
              <a:ext cx="200042" cy="306475"/>
            </a:xfrm>
            <a:custGeom>
              <a:avLst/>
              <a:gdLst/>
              <a:ahLst/>
              <a:cxnLst/>
              <a:rect l="0" t="0" r="0" b="0"/>
              <a:pathLst>
                <a:path w="200042" h="306475">
                  <a:moveTo>
                    <a:pt x="0" y="27195"/>
                  </a:moveTo>
                  <a:lnTo>
                    <a:pt x="5589" y="10428"/>
                  </a:lnTo>
                  <a:lnTo>
                    <a:pt x="11915" y="5488"/>
                  </a:lnTo>
                  <a:lnTo>
                    <a:pt x="31421" y="0"/>
                  </a:lnTo>
                  <a:lnTo>
                    <a:pt x="63122" y="2500"/>
                  </a:lnTo>
                  <a:lnTo>
                    <a:pt x="81087" y="10760"/>
                  </a:lnTo>
                  <a:lnTo>
                    <a:pt x="117273" y="40717"/>
                  </a:lnTo>
                  <a:lnTo>
                    <a:pt x="148640" y="80429"/>
                  </a:lnTo>
                  <a:lnTo>
                    <a:pt x="171204" y="138147"/>
                  </a:lnTo>
                  <a:lnTo>
                    <a:pt x="176278" y="199804"/>
                  </a:lnTo>
                  <a:lnTo>
                    <a:pt x="168953" y="242765"/>
                  </a:lnTo>
                  <a:lnTo>
                    <a:pt x="152485" y="277071"/>
                  </a:lnTo>
                  <a:lnTo>
                    <a:pt x="139521" y="294619"/>
                  </a:lnTo>
                  <a:lnTo>
                    <a:pt x="119721" y="303978"/>
                  </a:lnTo>
                  <a:lnTo>
                    <a:pt x="107890" y="306474"/>
                  </a:lnTo>
                  <a:lnTo>
                    <a:pt x="85386" y="303008"/>
                  </a:lnTo>
                  <a:lnTo>
                    <a:pt x="74471" y="298808"/>
                  </a:lnTo>
                  <a:lnTo>
                    <a:pt x="67195" y="291328"/>
                  </a:lnTo>
                  <a:lnTo>
                    <a:pt x="59110" y="270540"/>
                  </a:lnTo>
                  <a:lnTo>
                    <a:pt x="60463" y="259615"/>
                  </a:lnTo>
                  <a:lnTo>
                    <a:pt x="71326" y="238118"/>
                  </a:lnTo>
                  <a:lnTo>
                    <a:pt x="81476" y="230981"/>
                  </a:lnTo>
                  <a:lnTo>
                    <a:pt x="108351" y="223052"/>
                  </a:lnTo>
                  <a:lnTo>
                    <a:pt x="167473" y="225877"/>
                  </a:lnTo>
                  <a:lnTo>
                    <a:pt x="200041" y="22723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137699" y="3695502"/>
              <a:ext cx="31587" cy="157929"/>
            </a:xfrm>
            <a:custGeom>
              <a:avLst/>
              <a:gdLst/>
              <a:ahLst/>
              <a:cxnLst/>
              <a:rect l="0" t="0" r="0" b="0"/>
              <a:pathLst>
                <a:path w="31587" h="157929">
                  <a:moveTo>
                    <a:pt x="0" y="0"/>
                  </a:moveTo>
                  <a:lnTo>
                    <a:pt x="17958" y="53875"/>
                  </a:lnTo>
                  <a:lnTo>
                    <a:pt x="28547" y="101239"/>
                  </a:lnTo>
                  <a:lnTo>
                    <a:pt x="31586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327212" y="3437780"/>
              <a:ext cx="242167" cy="268252"/>
            </a:xfrm>
            <a:custGeom>
              <a:avLst/>
              <a:gdLst/>
              <a:ahLst/>
              <a:cxnLst/>
              <a:rect l="0" t="0" r="0" b="0"/>
              <a:pathLst>
                <a:path w="242167" h="268252">
                  <a:moveTo>
                    <a:pt x="0" y="15567"/>
                  </a:moveTo>
                  <a:lnTo>
                    <a:pt x="37478" y="23900"/>
                  </a:lnTo>
                  <a:lnTo>
                    <a:pt x="94491" y="20072"/>
                  </a:lnTo>
                  <a:lnTo>
                    <a:pt x="146437" y="9221"/>
                  </a:lnTo>
                  <a:lnTo>
                    <a:pt x="208826" y="0"/>
                  </a:lnTo>
                  <a:lnTo>
                    <a:pt x="218766" y="510"/>
                  </a:lnTo>
                  <a:lnTo>
                    <a:pt x="236050" y="7315"/>
                  </a:lnTo>
                  <a:lnTo>
                    <a:pt x="240425" y="14745"/>
                  </a:lnTo>
                  <a:lnTo>
                    <a:pt x="242166" y="35479"/>
                  </a:lnTo>
                  <a:lnTo>
                    <a:pt x="225347" y="95322"/>
                  </a:lnTo>
                  <a:lnTo>
                    <a:pt x="207409" y="146173"/>
                  </a:lnTo>
                  <a:lnTo>
                    <a:pt x="194166" y="197114"/>
                  </a:lnTo>
                  <a:lnTo>
                    <a:pt x="179210" y="247483"/>
                  </a:lnTo>
                  <a:lnTo>
                    <a:pt x="168456" y="26825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706238" y="3695502"/>
              <a:ext cx="21058" cy="189514"/>
            </a:xfrm>
            <a:custGeom>
              <a:avLst/>
              <a:gdLst/>
              <a:ahLst/>
              <a:cxnLst/>
              <a:rect l="0" t="0" r="0" b="0"/>
              <a:pathLst>
                <a:path w="21058" h="189514">
                  <a:moveTo>
                    <a:pt x="21057" y="0"/>
                  </a:moveTo>
                  <a:lnTo>
                    <a:pt x="21057" y="54145"/>
                  </a:lnTo>
                  <a:lnTo>
                    <a:pt x="15468" y="114681"/>
                  </a:lnTo>
                  <a:lnTo>
                    <a:pt x="2846" y="171210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050701" y="3331817"/>
              <a:ext cx="234606" cy="415803"/>
            </a:xfrm>
            <a:custGeom>
              <a:avLst/>
              <a:gdLst/>
              <a:ahLst/>
              <a:cxnLst/>
              <a:rect l="0" t="0" r="0" b="0"/>
              <a:pathLst>
                <a:path w="234606" h="415803">
                  <a:moveTo>
                    <a:pt x="234605" y="58359"/>
                  </a:moveTo>
                  <a:lnTo>
                    <a:pt x="178945" y="117138"/>
                  </a:lnTo>
                  <a:lnTo>
                    <a:pt x="138498" y="173594"/>
                  </a:lnTo>
                  <a:lnTo>
                    <a:pt x="103864" y="230057"/>
                  </a:lnTo>
                  <a:lnTo>
                    <a:pt x="75130" y="279884"/>
                  </a:lnTo>
                  <a:lnTo>
                    <a:pt x="52759" y="335275"/>
                  </a:lnTo>
                  <a:lnTo>
                    <a:pt x="42650" y="361587"/>
                  </a:lnTo>
                  <a:lnTo>
                    <a:pt x="38157" y="388879"/>
                  </a:lnTo>
                  <a:lnTo>
                    <a:pt x="40469" y="399199"/>
                  </a:lnTo>
                  <a:lnTo>
                    <a:pt x="45519" y="407248"/>
                  </a:lnTo>
                  <a:lnTo>
                    <a:pt x="52396" y="413784"/>
                  </a:lnTo>
                  <a:lnTo>
                    <a:pt x="61659" y="415802"/>
                  </a:lnTo>
                  <a:lnTo>
                    <a:pt x="84430" y="411805"/>
                  </a:lnTo>
                  <a:lnTo>
                    <a:pt x="117969" y="396400"/>
                  </a:lnTo>
                  <a:lnTo>
                    <a:pt x="159572" y="361829"/>
                  </a:lnTo>
                  <a:lnTo>
                    <a:pt x="182867" y="331550"/>
                  </a:lnTo>
                  <a:lnTo>
                    <a:pt x="193283" y="310799"/>
                  </a:lnTo>
                  <a:lnTo>
                    <a:pt x="195572" y="289877"/>
                  </a:lnTo>
                  <a:lnTo>
                    <a:pt x="194545" y="279385"/>
                  </a:lnTo>
                  <a:lnTo>
                    <a:pt x="184045" y="258368"/>
                  </a:lnTo>
                  <a:lnTo>
                    <a:pt x="158403" y="229925"/>
                  </a:lnTo>
                  <a:lnTo>
                    <a:pt x="97514" y="181854"/>
                  </a:lnTo>
                  <a:lnTo>
                    <a:pt x="46232" y="130513"/>
                  </a:lnTo>
                  <a:lnTo>
                    <a:pt x="12689" y="70302"/>
                  </a:lnTo>
                  <a:lnTo>
                    <a:pt x="266" y="37721"/>
                  </a:lnTo>
                  <a:lnTo>
                    <a:pt x="0" y="28222"/>
                  </a:lnTo>
                  <a:lnTo>
                    <a:pt x="5943" y="11430"/>
                  </a:lnTo>
                  <a:lnTo>
                    <a:pt x="13144" y="6016"/>
                  </a:lnTo>
                  <a:lnTo>
                    <a:pt x="33622" y="0"/>
                  </a:lnTo>
                  <a:lnTo>
                    <a:pt x="90962" y="4544"/>
                  </a:lnTo>
                  <a:lnTo>
                    <a:pt x="135390" y="13587"/>
                  </a:lnTo>
                  <a:lnTo>
                    <a:pt x="160905" y="162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474167" y="3390176"/>
              <a:ext cx="294209" cy="319233"/>
            </a:xfrm>
            <a:custGeom>
              <a:avLst/>
              <a:gdLst/>
              <a:ahLst/>
              <a:cxnLst/>
              <a:rect l="0" t="0" r="0" b="0"/>
              <a:pathLst>
                <a:path w="294209" h="319233">
                  <a:moveTo>
                    <a:pt x="200693" y="0"/>
                  </a:moveTo>
                  <a:lnTo>
                    <a:pt x="145648" y="16788"/>
                  </a:lnTo>
                  <a:lnTo>
                    <a:pt x="94240" y="23333"/>
                  </a:lnTo>
                  <a:lnTo>
                    <a:pt x="44615" y="35545"/>
                  </a:lnTo>
                  <a:lnTo>
                    <a:pt x="17317" y="51346"/>
                  </a:lnTo>
                  <a:lnTo>
                    <a:pt x="4939" y="67274"/>
                  </a:lnTo>
                  <a:lnTo>
                    <a:pt x="0" y="76434"/>
                  </a:lnTo>
                  <a:lnTo>
                    <a:pt x="217" y="83711"/>
                  </a:lnTo>
                  <a:lnTo>
                    <a:pt x="3872" y="89733"/>
                  </a:lnTo>
                  <a:lnTo>
                    <a:pt x="9817" y="94917"/>
                  </a:lnTo>
                  <a:lnTo>
                    <a:pt x="28902" y="100677"/>
                  </a:lnTo>
                  <a:lnTo>
                    <a:pt x="51811" y="102067"/>
                  </a:lnTo>
                  <a:lnTo>
                    <a:pt x="111330" y="95950"/>
                  </a:lnTo>
                  <a:lnTo>
                    <a:pt x="152118" y="100699"/>
                  </a:lnTo>
                  <a:lnTo>
                    <a:pt x="193840" y="120694"/>
                  </a:lnTo>
                  <a:lnTo>
                    <a:pt x="248608" y="164758"/>
                  </a:lnTo>
                  <a:lnTo>
                    <a:pt x="291833" y="221698"/>
                  </a:lnTo>
                  <a:lnTo>
                    <a:pt x="294208" y="233196"/>
                  </a:lnTo>
                  <a:lnTo>
                    <a:pt x="290609" y="258451"/>
                  </a:lnTo>
                  <a:lnTo>
                    <a:pt x="285203" y="268227"/>
                  </a:lnTo>
                  <a:lnTo>
                    <a:pt x="269838" y="282209"/>
                  </a:lnTo>
                  <a:lnTo>
                    <a:pt x="221804" y="307952"/>
                  </a:lnTo>
                  <a:lnTo>
                    <a:pt x="174063" y="319232"/>
                  </a:lnTo>
                  <a:lnTo>
                    <a:pt x="111768" y="313749"/>
                  </a:lnTo>
                  <a:lnTo>
                    <a:pt x="76079" y="301583"/>
                  </a:lnTo>
                  <a:lnTo>
                    <a:pt x="42766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859611" y="3058702"/>
              <a:ext cx="1158562" cy="894423"/>
            </a:xfrm>
            <a:custGeom>
              <a:avLst/>
              <a:gdLst/>
              <a:ahLst/>
              <a:cxnLst/>
              <a:rect l="0" t="0" r="0" b="0"/>
              <a:pathLst>
                <a:path w="1158562" h="894423">
                  <a:moveTo>
                    <a:pt x="699435" y="15619"/>
                  </a:moveTo>
                  <a:lnTo>
                    <a:pt x="645291" y="4166"/>
                  </a:lnTo>
                  <a:lnTo>
                    <a:pt x="618049" y="0"/>
                  </a:lnTo>
                  <a:lnTo>
                    <a:pt x="562433" y="3738"/>
                  </a:lnTo>
                  <a:lnTo>
                    <a:pt x="506387" y="10413"/>
                  </a:lnTo>
                  <a:lnTo>
                    <a:pt x="450256" y="22996"/>
                  </a:lnTo>
                  <a:lnTo>
                    <a:pt x="397227" y="36747"/>
                  </a:lnTo>
                  <a:lnTo>
                    <a:pt x="341432" y="56317"/>
                  </a:lnTo>
                  <a:lnTo>
                    <a:pt x="282491" y="75478"/>
                  </a:lnTo>
                  <a:lnTo>
                    <a:pt x="228908" y="100579"/>
                  </a:lnTo>
                  <a:lnTo>
                    <a:pt x="166203" y="142274"/>
                  </a:lnTo>
                  <a:lnTo>
                    <a:pt x="110329" y="185734"/>
                  </a:lnTo>
                  <a:lnTo>
                    <a:pt x="68714" y="245269"/>
                  </a:lnTo>
                  <a:lnTo>
                    <a:pt x="33931" y="308033"/>
                  </a:lnTo>
                  <a:lnTo>
                    <a:pt x="16033" y="363282"/>
                  </a:lnTo>
                  <a:lnTo>
                    <a:pt x="4836" y="414598"/>
                  </a:lnTo>
                  <a:lnTo>
                    <a:pt x="0" y="457325"/>
                  </a:lnTo>
                  <a:lnTo>
                    <a:pt x="3855" y="519672"/>
                  </a:lnTo>
                  <a:lnTo>
                    <a:pt x="13576" y="573370"/>
                  </a:lnTo>
                  <a:lnTo>
                    <a:pt x="40348" y="630380"/>
                  </a:lnTo>
                  <a:lnTo>
                    <a:pt x="68973" y="670773"/>
                  </a:lnTo>
                  <a:lnTo>
                    <a:pt x="131006" y="728647"/>
                  </a:lnTo>
                  <a:lnTo>
                    <a:pt x="191959" y="773504"/>
                  </a:lnTo>
                  <a:lnTo>
                    <a:pt x="246987" y="804530"/>
                  </a:lnTo>
                  <a:lnTo>
                    <a:pt x="297328" y="833189"/>
                  </a:lnTo>
                  <a:lnTo>
                    <a:pt x="356708" y="852975"/>
                  </a:lnTo>
                  <a:lnTo>
                    <a:pt x="417830" y="868148"/>
                  </a:lnTo>
                  <a:lnTo>
                    <a:pt x="468598" y="878873"/>
                  </a:lnTo>
                  <a:lnTo>
                    <a:pt x="523804" y="886340"/>
                  </a:lnTo>
                  <a:lnTo>
                    <a:pt x="581496" y="891672"/>
                  </a:lnTo>
                  <a:lnTo>
                    <a:pt x="635634" y="894422"/>
                  </a:lnTo>
                  <a:lnTo>
                    <a:pt x="688720" y="890947"/>
                  </a:lnTo>
                  <a:lnTo>
                    <a:pt x="741494" y="886798"/>
                  </a:lnTo>
                  <a:lnTo>
                    <a:pt x="791056" y="878160"/>
                  </a:lnTo>
                  <a:lnTo>
                    <a:pt x="838497" y="865072"/>
                  </a:lnTo>
                  <a:lnTo>
                    <a:pt x="895750" y="839688"/>
                  </a:lnTo>
                  <a:lnTo>
                    <a:pt x="949260" y="803739"/>
                  </a:lnTo>
                  <a:lnTo>
                    <a:pt x="1004891" y="765962"/>
                  </a:lnTo>
                  <a:lnTo>
                    <a:pt x="1065394" y="721183"/>
                  </a:lnTo>
                  <a:lnTo>
                    <a:pt x="1113025" y="667321"/>
                  </a:lnTo>
                  <a:lnTo>
                    <a:pt x="1142992" y="615603"/>
                  </a:lnTo>
                  <a:lnTo>
                    <a:pt x="1157585" y="572432"/>
                  </a:lnTo>
                  <a:lnTo>
                    <a:pt x="1158561" y="510698"/>
                  </a:lnTo>
                  <a:lnTo>
                    <a:pt x="1147818" y="453597"/>
                  </a:lnTo>
                  <a:lnTo>
                    <a:pt x="1123226" y="392382"/>
                  </a:lnTo>
                  <a:lnTo>
                    <a:pt x="1088877" y="329443"/>
                  </a:lnTo>
                  <a:lnTo>
                    <a:pt x="1055302" y="280510"/>
                  </a:lnTo>
                  <a:lnTo>
                    <a:pt x="994049" y="221397"/>
                  </a:lnTo>
                  <a:lnTo>
                    <a:pt x="943677" y="191534"/>
                  </a:lnTo>
                  <a:lnTo>
                    <a:pt x="888667" y="166224"/>
                  </a:lnTo>
                  <a:lnTo>
                    <a:pt x="827151" y="149613"/>
                  </a:lnTo>
                  <a:lnTo>
                    <a:pt x="776012" y="138639"/>
                  </a:lnTo>
                  <a:lnTo>
                    <a:pt x="718225" y="133568"/>
                  </a:lnTo>
                  <a:lnTo>
                    <a:pt x="667828" y="132065"/>
                  </a:lnTo>
                  <a:lnTo>
                    <a:pt x="604679" y="13143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2345082" y="1716145"/>
            <a:ext cx="1318836" cy="736995"/>
            <a:chOff x="2345082" y="1716145"/>
            <a:chExt cx="1318836" cy="736995"/>
          </a:xfrm>
        </p:grpSpPr>
        <p:sp>
          <p:nvSpPr>
            <p:cNvPr id="58" name="Freeform 57"/>
            <p:cNvSpPr/>
            <p:nvPr/>
          </p:nvSpPr>
          <p:spPr>
            <a:xfrm>
              <a:off x="2345082" y="1716145"/>
              <a:ext cx="265986" cy="579068"/>
            </a:xfrm>
            <a:custGeom>
              <a:avLst/>
              <a:gdLst/>
              <a:ahLst/>
              <a:cxnLst/>
              <a:rect l="0" t="0" r="0" b="0"/>
              <a:pathLst>
                <a:path w="265986" h="579068">
                  <a:moveTo>
                    <a:pt x="13301" y="0"/>
                  </a:moveTo>
                  <a:lnTo>
                    <a:pt x="2123" y="11178"/>
                  </a:lnTo>
                  <a:lnTo>
                    <a:pt x="0" y="19150"/>
                  </a:lnTo>
                  <a:lnTo>
                    <a:pt x="1878" y="68686"/>
                  </a:lnTo>
                  <a:lnTo>
                    <a:pt x="5627" y="117447"/>
                  </a:lnTo>
                  <a:lnTo>
                    <a:pt x="14147" y="172059"/>
                  </a:lnTo>
                  <a:lnTo>
                    <a:pt x="20961" y="232694"/>
                  </a:lnTo>
                  <a:lnTo>
                    <a:pt x="26099" y="285755"/>
                  </a:lnTo>
                  <a:lnTo>
                    <a:pt x="32727" y="340715"/>
                  </a:lnTo>
                  <a:lnTo>
                    <a:pt x="33875" y="393800"/>
                  </a:lnTo>
                  <a:lnTo>
                    <a:pt x="41498" y="451744"/>
                  </a:lnTo>
                  <a:lnTo>
                    <a:pt x="44217" y="513969"/>
                  </a:lnTo>
                  <a:lnTo>
                    <a:pt x="44589" y="533757"/>
                  </a:lnTo>
                  <a:lnTo>
                    <a:pt x="44860" y="477223"/>
                  </a:lnTo>
                  <a:lnTo>
                    <a:pt x="44881" y="421126"/>
                  </a:lnTo>
                  <a:lnTo>
                    <a:pt x="50475" y="364985"/>
                  </a:lnTo>
                  <a:lnTo>
                    <a:pt x="62578" y="340030"/>
                  </a:lnTo>
                  <a:lnTo>
                    <a:pt x="79656" y="319580"/>
                  </a:lnTo>
                  <a:lnTo>
                    <a:pt x="98944" y="306592"/>
                  </a:lnTo>
                  <a:lnTo>
                    <a:pt x="135123" y="298292"/>
                  </a:lnTo>
                  <a:lnTo>
                    <a:pt x="155572" y="302590"/>
                  </a:lnTo>
                  <a:lnTo>
                    <a:pt x="183357" y="321283"/>
                  </a:lnTo>
                  <a:lnTo>
                    <a:pt x="202355" y="341664"/>
                  </a:lnTo>
                  <a:lnTo>
                    <a:pt x="225035" y="386023"/>
                  </a:lnTo>
                  <a:lnTo>
                    <a:pt x="239684" y="435041"/>
                  </a:lnTo>
                  <a:lnTo>
                    <a:pt x="251994" y="494119"/>
                  </a:lnTo>
                  <a:lnTo>
                    <a:pt x="260362" y="550849"/>
                  </a:lnTo>
                  <a:lnTo>
                    <a:pt x="265985" y="5790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737409" y="2063585"/>
              <a:ext cx="1" cy="200042"/>
            </a:xfrm>
            <a:custGeom>
              <a:avLst/>
              <a:gdLst/>
              <a:ahLst/>
              <a:cxnLst/>
              <a:rect l="0" t="0" r="0" b="0"/>
              <a:pathLst>
                <a:path w="1" h="200042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0" y="159756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737409" y="190565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790051" y="2050725"/>
              <a:ext cx="251674" cy="402415"/>
            </a:xfrm>
            <a:custGeom>
              <a:avLst/>
              <a:gdLst/>
              <a:ahLst/>
              <a:cxnLst/>
              <a:rect l="0" t="0" r="0" b="0"/>
              <a:pathLst>
                <a:path w="251674" h="402415">
                  <a:moveTo>
                    <a:pt x="210570" y="160259"/>
                  </a:moveTo>
                  <a:lnTo>
                    <a:pt x="218904" y="111328"/>
                  </a:lnTo>
                  <a:lnTo>
                    <a:pt x="217329" y="69722"/>
                  </a:lnTo>
                  <a:lnTo>
                    <a:pt x="211234" y="46321"/>
                  </a:lnTo>
                  <a:lnTo>
                    <a:pt x="200727" y="24222"/>
                  </a:lnTo>
                  <a:lnTo>
                    <a:pt x="185138" y="8941"/>
                  </a:lnTo>
                  <a:lnTo>
                    <a:pt x="176068" y="3228"/>
                  </a:lnTo>
                  <a:lnTo>
                    <a:pt x="153512" y="0"/>
                  </a:lnTo>
                  <a:lnTo>
                    <a:pt x="130229" y="3635"/>
                  </a:lnTo>
                  <a:lnTo>
                    <a:pt x="103967" y="18836"/>
                  </a:lnTo>
                  <a:lnTo>
                    <a:pt x="88712" y="31504"/>
                  </a:lnTo>
                  <a:lnTo>
                    <a:pt x="72559" y="62968"/>
                  </a:lnTo>
                  <a:lnTo>
                    <a:pt x="60364" y="96337"/>
                  </a:lnTo>
                  <a:lnTo>
                    <a:pt x="62313" y="117811"/>
                  </a:lnTo>
                  <a:lnTo>
                    <a:pt x="70979" y="137884"/>
                  </a:lnTo>
                  <a:lnTo>
                    <a:pt x="82629" y="154604"/>
                  </a:lnTo>
                  <a:lnTo>
                    <a:pt x="101845" y="163595"/>
                  </a:lnTo>
                  <a:lnTo>
                    <a:pt x="113520" y="165992"/>
                  </a:lnTo>
                  <a:lnTo>
                    <a:pt x="123644" y="165251"/>
                  </a:lnTo>
                  <a:lnTo>
                    <a:pt x="178656" y="141826"/>
                  </a:lnTo>
                  <a:lnTo>
                    <a:pt x="194827" y="130230"/>
                  </a:lnTo>
                  <a:lnTo>
                    <a:pt x="202414" y="128541"/>
                  </a:lnTo>
                  <a:lnTo>
                    <a:pt x="209812" y="129755"/>
                  </a:lnTo>
                  <a:lnTo>
                    <a:pt x="217084" y="132904"/>
                  </a:lnTo>
                  <a:lnTo>
                    <a:pt x="228283" y="148881"/>
                  </a:lnTo>
                  <a:lnTo>
                    <a:pt x="247565" y="204601"/>
                  </a:lnTo>
                  <a:lnTo>
                    <a:pt x="251673" y="264251"/>
                  </a:lnTo>
                  <a:lnTo>
                    <a:pt x="249895" y="291876"/>
                  </a:lnTo>
                  <a:lnTo>
                    <a:pt x="241306" y="315851"/>
                  </a:lnTo>
                  <a:lnTo>
                    <a:pt x="226570" y="335086"/>
                  </a:lnTo>
                  <a:lnTo>
                    <a:pt x="207153" y="350264"/>
                  </a:lnTo>
                  <a:lnTo>
                    <a:pt x="156559" y="369540"/>
                  </a:lnTo>
                  <a:lnTo>
                    <a:pt x="101506" y="384612"/>
                  </a:lnTo>
                  <a:lnTo>
                    <a:pt x="46740" y="397685"/>
                  </a:lnTo>
                  <a:lnTo>
                    <a:pt x="0" y="4024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095378" y="1842487"/>
              <a:ext cx="293461" cy="357969"/>
            </a:xfrm>
            <a:custGeom>
              <a:avLst/>
              <a:gdLst/>
              <a:ahLst/>
              <a:cxnLst/>
              <a:rect l="0" t="0" r="0" b="0"/>
              <a:pathLst>
                <a:path w="293461" h="357969">
                  <a:moveTo>
                    <a:pt x="0" y="0"/>
                  </a:moveTo>
                  <a:lnTo>
                    <a:pt x="0" y="58616"/>
                  </a:lnTo>
                  <a:lnTo>
                    <a:pt x="0" y="110174"/>
                  </a:lnTo>
                  <a:lnTo>
                    <a:pt x="1170" y="172498"/>
                  </a:lnTo>
                  <a:lnTo>
                    <a:pt x="8333" y="229176"/>
                  </a:lnTo>
                  <a:lnTo>
                    <a:pt x="12997" y="280423"/>
                  </a:lnTo>
                  <a:lnTo>
                    <a:pt x="16305" y="309466"/>
                  </a:lnTo>
                  <a:lnTo>
                    <a:pt x="13930" y="337358"/>
                  </a:lnTo>
                  <a:lnTo>
                    <a:pt x="17109" y="328531"/>
                  </a:lnTo>
                  <a:lnTo>
                    <a:pt x="20537" y="271713"/>
                  </a:lnTo>
                  <a:lnTo>
                    <a:pt x="23166" y="247103"/>
                  </a:lnTo>
                  <a:lnTo>
                    <a:pt x="37799" y="220095"/>
                  </a:lnTo>
                  <a:lnTo>
                    <a:pt x="50335" y="204664"/>
                  </a:lnTo>
                  <a:lnTo>
                    <a:pt x="58123" y="200784"/>
                  </a:lnTo>
                  <a:lnTo>
                    <a:pt x="76135" y="199591"/>
                  </a:lnTo>
                  <a:lnTo>
                    <a:pt x="84682" y="203251"/>
                  </a:lnTo>
                  <a:lnTo>
                    <a:pt x="100417" y="216675"/>
                  </a:lnTo>
                  <a:lnTo>
                    <a:pt x="116841" y="243964"/>
                  </a:lnTo>
                  <a:lnTo>
                    <a:pt x="136543" y="303369"/>
                  </a:lnTo>
                  <a:lnTo>
                    <a:pt x="140162" y="314550"/>
                  </a:lnTo>
                  <a:lnTo>
                    <a:pt x="143744" y="317324"/>
                  </a:lnTo>
                  <a:lnTo>
                    <a:pt x="147302" y="314495"/>
                  </a:lnTo>
                  <a:lnTo>
                    <a:pt x="167007" y="287510"/>
                  </a:lnTo>
                  <a:lnTo>
                    <a:pt x="195769" y="259649"/>
                  </a:lnTo>
                  <a:lnTo>
                    <a:pt x="254278" y="217584"/>
                  </a:lnTo>
                  <a:lnTo>
                    <a:pt x="291036" y="182493"/>
                  </a:lnTo>
                  <a:lnTo>
                    <a:pt x="293460" y="175474"/>
                  </a:lnTo>
                  <a:lnTo>
                    <a:pt x="292736" y="168455"/>
                  </a:lnTo>
                  <a:lnTo>
                    <a:pt x="289914" y="161437"/>
                  </a:lnTo>
                  <a:lnTo>
                    <a:pt x="283353" y="157927"/>
                  </a:lnTo>
                  <a:lnTo>
                    <a:pt x="263585" y="157147"/>
                  </a:lnTo>
                  <a:lnTo>
                    <a:pt x="231737" y="168874"/>
                  </a:lnTo>
                  <a:lnTo>
                    <a:pt x="216858" y="183850"/>
                  </a:lnTo>
                  <a:lnTo>
                    <a:pt x="197774" y="222059"/>
                  </a:lnTo>
                  <a:lnTo>
                    <a:pt x="191960" y="258558"/>
                  </a:lnTo>
                  <a:lnTo>
                    <a:pt x="195827" y="299008"/>
                  </a:lnTo>
                  <a:lnTo>
                    <a:pt x="207527" y="320455"/>
                  </a:lnTo>
                  <a:lnTo>
                    <a:pt x="225595" y="336617"/>
                  </a:lnTo>
                  <a:lnTo>
                    <a:pt x="265964" y="353404"/>
                  </a:lnTo>
                  <a:lnTo>
                    <a:pt x="284269" y="3579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485894" y="1982853"/>
              <a:ext cx="178024" cy="197011"/>
            </a:xfrm>
            <a:custGeom>
              <a:avLst/>
              <a:gdLst/>
              <a:ahLst/>
              <a:cxnLst/>
              <a:rect l="0" t="0" r="0" b="0"/>
              <a:pathLst>
                <a:path w="178024" h="197011">
                  <a:moveTo>
                    <a:pt x="9567" y="91261"/>
                  </a:moveTo>
                  <a:lnTo>
                    <a:pt x="12687" y="140191"/>
                  </a:lnTo>
                  <a:lnTo>
                    <a:pt x="24016" y="197010"/>
                  </a:lnTo>
                  <a:lnTo>
                    <a:pt x="17548" y="188173"/>
                  </a:lnTo>
                  <a:lnTo>
                    <a:pt x="3908" y="137137"/>
                  </a:lnTo>
                  <a:lnTo>
                    <a:pt x="0" y="80782"/>
                  </a:lnTo>
                  <a:lnTo>
                    <a:pt x="1805" y="53848"/>
                  </a:lnTo>
                  <a:lnTo>
                    <a:pt x="10407" y="30179"/>
                  </a:lnTo>
                  <a:lnTo>
                    <a:pt x="18316" y="21294"/>
                  </a:lnTo>
                  <a:lnTo>
                    <a:pt x="39581" y="8302"/>
                  </a:lnTo>
                  <a:lnTo>
                    <a:pt x="83451" y="0"/>
                  </a:lnTo>
                  <a:lnTo>
                    <a:pt x="139083" y="3129"/>
                  </a:lnTo>
                  <a:lnTo>
                    <a:pt x="178023" y="70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1965463" y="191536"/>
            <a:ext cx="7158577" cy="882371"/>
            <a:chOff x="1965463" y="191536"/>
            <a:chExt cx="7158577" cy="882371"/>
          </a:xfrm>
        </p:grpSpPr>
        <p:sp>
          <p:nvSpPr>
            <p:cNvPr id="2" name="Freeform 1"/>
            <p:cNvSpPr/>
            <p:nvPr/>
          </p:nvSpPr>
          <p:spPr>
            <a:xfrm>
              <a:off x="1965463" y="297679"/>
              <a:ext cx="474180" cy="630828"/>
            </a:xfrm>
            <a:custGeom>
              <a:avLst/>
              <a:gdLst/>
              <a:ahLst/>
              <a:cxnLst/>
              <a:rect l="0" t="0" r="0" b="0"/>
              <a:pathLst>
                <a:path w="474180" h="630828">
                  <a:moveTo>
                    <a:pt x="150764" y="49761"/>
                  </a:moveTo>
                  <a:lnTo>
                    <a:pt x="101266" y="108324"/>
                  </a:lnTo>
                  <a:lnTo>
                    <a:pt x="59486" y="166094"/>
                  </a:lnTo>
                  <a:lnTo>
                    <a:pt x="17401" y="223202"/>
                  </a:lnTo>
                  <a:lnTo>
                    <a:pt x="11552" y="223880"/>
                  </a:lnTo>
                  <a:lnTo>
                    <a:pt x="6484" y="219653"/>
                  </a:lnTo>
                  <a:lnTo>
                    <a:pt x="1935" y="212155"/>
                  </a:lnTo>
                  <a:lnTo>
                    <a:pt x="0" y="194466"/>
                  </a:lnTo>
                  <a:lnTo>
                    <a:pt x="4209" y="173736"/>
                  </a:lnTo>
                  <a:lnTo>
                    <a:pt x="32477" y="114238"/>
                  </a:lnTo>
                  <a:lnTo>
                    <a:pt x="78126" y="60461"/>
                  </a:lnTo>
                  <a:lnTo>
                    <a:pt x="112084" y="31874"/>
                  </a:lnTo>
                  <a:lnTo>
                    <a:pt x="159892" y="6843"/>
                  </a:lnTo>
                  <a:lnTo>
                    <a:pt x="198053" y="0"/>
                  </a:lnTo>
                  <a:lnTo>
                    <a:pt x="238995" y="3561"/>
                  </a:lnTo>
                  <a:lnTo>
                    <a:pt x="260558" y="12070"/>
                  </a:lnTo>
                  <a:lnTo>
                    <a:pt x="277940" y="24821"/>
                  </a:lnTo>
                  <a:lnTo>
                    <a:pt x="293465" y="42186"/>
                  </a:lnTo>
                  <a:lnTo>
                    <a:pt x="314090" y="90335"/>
                  </a:lnTo>
                  <a:lnTo>
                    <a:pt x="326309" y="144906"/>
                  </a:lnTo>
                  <a:lnTo>
                    <a:pt x="325610" y="186747"/>
                  </a:lnTo>
                  <a:lnTo>
                    <a:pt x="319721" y="213589"/>
                  </a:lnTo>
                  <a:lnTo>
                    <a:pt x="303251" y="247261"/>
                  </a:lnTo>
                  <a:lnTo>
                    <a:pt x="282383" y="272576"/>
                  </a:lnTo>
                  <a:lnTo>
                    <a:pt x="260343" y="290215"/>
                  </a:lnTo>
                  <a:lnTo>
                    <a:pt x="260081" y="289613"/>
                  </a:lnTo>
                  <a:lnTo>
                    <a:pt x="262247" y="286871"/>
                  </a:lnTo>
                  <a:lnTo>
                    <a:pt x="287652" y="283012"/>
                  </a:lnTo>
                  <a:lnTo>
                    <a:pt x="330404" y="287458"/>
                  </a:lnTo>
                  <a:lnTo>
                    <a:pt x="353827" y="296174"/>
                  </a:lnTo>
                  <a:lnTo>
                    <a:pt x="387928" y="320833"/>
                  </a:lnTo>
                  <a:lnTo>
                    <a:pt x="431394" y="380310"/>
                  </a:lnTo>
                  <a:lnTo>
                    <a:pt x="458405" y="433553"/>
                  </a:lnTo>
                  <a:lnTo>
                    <a:pt x="471075" y="471533"/>
                  </a:lnTo>
                  <a:lnTo>
                    <a:pt x="474179" y="517622"/>
                  </a:lnTo>
                  <a:lnTo>
                    <a:pt x="470759" y="547038"/>
                  </a:lnTo>
                  <a:lnTo>
                    <a:pt x="459101" y="572590"/>
                  </a:lnTo>
                  <a:lnTo>
                    <a:pt x="441051" y="594475"/>
                  </a:lnTo>
                  <a:lnTo>
                    <a:pt x="404581" y="618779"/>
                  </a:lnTo>
                  <a:lnTo>
                    <a:pt x="377826" y="629431"/>
                  </a:lnTo>
                  <a:lnTo>
                    <a:pt x="325277" y="630827"/>
                  </a:lnTo>
                  <a:lnTo>
                    <a:pt x="269854" y="620818"/>
                  </a:lnTo>
                  <a:lnTo>
                    <a:pt x="218872" y="601336"/>
                  </a:lnTo>
                  <a:lnTo>
                    <a:pt x="164348" y="575565"/>
                  </a:lnTo>
                  <a:lnTo>
                    <a:pt x="108651" y="5446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505782" y="333348"/>
              <a:ext cx="370857" cy="572103"/>
            </a:xfrm>
            <a:custGeom>
              <a:avLst/>
              <a:gdLst/>
              <a:ahLst/>
              <a:cxnLst/>
              <a:rect l="0" t="0" r="0" b="0"/>
              <a:pathLst>
                <a:path w="370857" h="572103">
                  <a:moveTo>
                    <a:pt x="0" y="24620"/>
                  </a:moveTo>
                  <a:lnTo>
                    <a:pt x="58617" y="33685"/>
                  </a:lnTo>
                  <a:lnTo>
                    <a:pt x="113961" y="34860"/>
                  </a:lnTo>
                  <a:lnTo>
                    <a:pt x="176885" y="35092"/>
                  </a:lnTo>
                  <a:lnTo>
                    <a:pt x="234722" y="29548"/>
                  </a:lnTo>
                  <a:lnTo>
                    <a:pt x="290037" y="17188"/>
                  </a:lnTo>
                  <a:lnTo>
                    <a:pt x="346814" y="0"/>
                  </a:lnTo>
                  <a:lnTo>
                    <a:pt x="355211" y="2357"/>
                  </a:lnTo>
                  <a:lnTo>
                    <a:pt x="361980" y="8609"/>
                  </a:lnTo>
                  <a:lnTo>
                    <a:pt x="367662" y="17455"/>
                  </a:lnTo>
                  <a:lnTo>
                    <a:pt x="370856" y="36644"/>
                  </a:lnTo>
                  <a:lnTo>
                    <a:pt x="363374" y="88737"/>
                  </a:lnTo>
                  <a:lnTo>
                    <a:pt x="347228" y="149700"/>
                  </a:lnTo>
                  <a:lnTo>
                    <a:pt x="333360" y="209595"/>
                  </a:lnTo>
                  <a:lnTo>
                    <a:pt x="319356" y="263800"/>
                  </a:lnTo>
                  <a:lnTo>
                    <a:pt x="296227" y="319026"/>
                  </a:lnTo>
                  <a:lnTo>
                    <a:pt x="274391" y="372009"/>
                  </a:lnTo>
                  <a:lnTo>
                    <a:pt x="252741" y="435227"/>
                  </a:lnTo>
                  <a:lnTo>
                    <a:pt x="227908" y="496279"/>
                  </a:lnTo>
                  <a:lnTo>
                    <a:pt x="211222" y="545080"/>
                  </a:lnTo>
                  <a:lnTo>
                    <a:pt x="200041" y="57210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958507" y="863336"/>
              <a:ext cx="49952" cy="210571"/>
            </a:xfrm>
            <a:custGeom>
              <a:avLst/>
              <a:gdLst/>
              <a:ahLst/>
              <a:cxnLst/>
              <a:rect l="0" t="0" r="0" b="0"/>
              <a:pathLst>
                <a:path w="49952" h="210571">
                  <a:moveTo>
                    <a:pt x="0" y="0"/>
                  </a:moveTo>
                  <a:lnTo>
                    <a:pt x="16768" y="11179"/>
                  </a:lnTo>
                  <a:lnTo>
                    <a:pt x="28120" y="29145"/>
                  </a:lnTo>
                  <a:lnTo>
                    <a:pt x="47507" y="86247"/>
                  </a:lnTo>
                  <a:lnTo>
                    <a:pt x="49951" y="130190"/>
                  </a:lnTo>
                  <a:lnTo>
                    <a:pt x="46377" y="154958"/>
                  </a:lnTo>
                  <a:lnTo>
                    <a:pt x="37770" y="174545"/>
                  </a:lnTo>
                  <a:lnTo>
                    <a:pt x="26146" y="189880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527046" y="379025"/>
              <a:ext cx="31587" cy="515898"/>
            </a:xfrm>
            <a:custGeom>
              <a:avLst/>
              <a:gdLst/>
              <a:ahLst/>
              <a:cxnLst/>
              <a:rect l="0" t="0" r="0" b="0"/>
              <a:pathLst>
                <a:path w="31587" h="515898">
                  <a:moveTo>
                    <a:pt x="0" y="0"/>
                  </a:moveTo>
                  <a:lnTo>
                    <a:pt x="7236" y="27556"/>
                  </a:lnTo>
                  <a:lnTo>
                    <a:pt x="9878" y="90018"/>
                  </a:lnTo>
                  <a:lnTo>
                    <a:pt x="10336" y="149115"/>
                  </a:lnTo>
                  <a:lnTo>
                    <a:pt x="10472" y="204840"/>
                  </a:lnTo>
                  <a:lnTo>
                    <a:pt x="16107" y="260001"/>
                  </a:lnTo>
                  <a:lnTo>
                    <a:pt x="19590" y="316204"/>
                  </a:lnTo>
                  <a:lnTo>
                    <a:pt x="20623" y="379129"/>
                  </a:lnTo>
                  <a:lnTo>
                    <a:pt x="26518" y="431049"/>
                  </a:lnTo>
                  <a:lnTo>
                    <a:pt x="30585" y="487005"/>
                  </a:lnTo>
                  <a:lnTo>
                    <a:pt x="31586" y="51589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338383" y="389554"/>
              <a:ext cx="241307" cy="318964"/>
            </a:xfrm>
            <a:custGeom>
              <a:avLst/>
              <a:gdLst/>
              <a:ahLst/>
              <a:cxnLst/>
              <a:rect l="0" t="0" r="0" b="0"/>
              <a:pathLst>
                <a:path w="241307" h="318964">
                  <a:moveTo>
                    <a:pt x="241306" y="210570"/>
                  </a:moveTo>
                  <a:lnTo>
                    <a:pt x="187431" y="239251"/>
                  </a:lnTo>
                  <a:lnTo>
                    <a:pt x="126554" y="277612"/>
                  </a:lnTo>
                  <a:lnTo>
                    <a:pt x="91690" y="302278"/>
                  </a:lnTo>
                  <a:lnTo>
                    <a:pt x="51355" y="318762"/>
                  </a:lnTo>
                  <a:lnTo>
                    <a:pt x="42142" y="318963"/>
                  </a:lnTo>
                  <a:lnTo>
                    <a:pt x="25667" y="312947"/>
                  </a:lnTo>
                  <a:lnTo>
                    <a:pt x="13665" y="293115"/>
                  </a:lnTo>
                  <a:lnTo>
                    <a:pt x="3451" y="252185"/>
                  </a:lnTo>
                  <a:lnTo>
                    <a:pt x="0" y="190844"/>
                  </a:lnTo>
                  <a:lnTo>
                    <a:pt x="4991" y="139735"/>
                  </a:lnTo>
                  <a:lnTo>
                    <a:pt x="15988" y="78468"/>
                  </a:lnTo>
                  <a:lnTo>
                    <a:pt x="22494" y="27545"/>
                  </a:lnTo>
                  <a:lnTo>
                    <a:pt x="30736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800787" y="810694"/>
              <a:ext cx="39535" cy="263213"/>
            </a:xfrm>
            <a:custGeom>
              <a:avLst/>
              <a:gdLst/>
              <a:ahLst/>
              <a:cxnLst/>
              <a:rect l="0" t="0" r="0" b="0"/>
              <a:pathLst>
                <a:path w="39535" h="263213">
                  <a:moveTo>
                    <a:pt x="10529" y="0"/>
                  </a:moveTo>
                  <a:lnTo>
                    <a:pt x="21707" y="16767"/>
                  </a:lnTo>
                  <a:lnTo>
                    <a:pt x="30804" y="69516"/>
                  </a:lnTo>
                  <a:lnTo>
                    <a:pt x="39534" y="126209"/>
                  </a:lnTo>
                  <a:lnTo>
                    <a:pt x="38230" y="165297"/>
                  </a:lnTo>
                  <a:lnTo>
                    <a:pt x="27309" y="209946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042943" y="326440"/>
              <a:ext cx="333753" cy="536897"/>
            </a:xfrm>
            <a:custGeom>
              <a:avLst/>
              <a:gdLst/>
              <a:ahLst/>
              <a:cxnLst/>
              <a:rect l="0" t="0" r="0" b="0"/>
              <a:pathLst>
                <a:path w="333753" h="536897">
                  <a:moveTo>
                    <a:pt x="0" y="10471"/>
                  </a:moveTo>
                  <a:lnTo>
                    <a:pt x="48930" y="7352"/>
                  </a:lnTo>
                  <a:lnTo>
                    <a:pt x="108061" y="1406"/>
                  </a:lnTo>
                  <a:lnTo>
                    <a:pt x="165971" y="232"/>
                  </a:lnTo>
                  <a:lnTo>
                    <a:pt x="229403" y="0"/>
                  </a:lnTo>
                  <a:lnTo>
                    <a:pt x="281750" y="5543"/>
                  </a:lnTo>
                  <a:lnTo>
                    <a:pt x="320698" y="14600"/>
                  </a:lnTo>
                  <a:lnTo>
                    <a:pt x="328442" y="21413"/>
                  </a:lnTo>
                  <a:lnTo>
                    <a:pt x="332435" y="30634"/>
                  </a:lnTo>
                  <a:lnTo>
                    <a:pt x="333752" y="53358"/>
                  </a:lnTo>
                  <a:lnTo>
                    <a:pt x="321995" y="114241"/>
                  </a:lnTo>
                  <a:lnTo>
                    <a:pt x="308662" y="172042"/>
                  </a:lnTo>
                  <a:lnTo>
                    <a:pt x="291265" y="230663"/>
                  </a:lnTo>
                  <a:lnTo>
                    <a:pt x="265404" y="284093"/>
                  </a:lnTo>
                  <a:lnTo>
                    <a:pt x="244784" y="339179"/>
                  </a:lnTo>
                  <a:lnTo>
                    <a:pt x="223350" y="395632"/>
                  </a:lnTo>
                  <a:lnTo>
                    <a:pt x="201916" y="452450"/>
                  </a:lnTo>
                  <a:lnTo>
                    <a:pt x="182813" y="511305"/>
                  </a:lnTo>
                  <a:lnTo>
                    <a:pt x="178984" y="53689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464082" y="810694"/>
              <a:ext cx="51090" cy="231628"/>
            </a:xfrm>
            <a:custGeom>
              <a:avLst/>
              <a:gdLst/>
              <a:ahLst/>
              <a:cxnLst/>
              <a:rect l="0" t="0" r="0" b="0"/>
              <a:pathLst>
                <a:path w="51090" h="231628">
                  <a:moveTo>
                    <a:pt x="21058" y="0"/>
                  </a:moveTo>
                  <a:lnTo>
                    <a:pt x="44777" y="53027"/>
                  </a:lnTo>
                  <a:lnTo>
                    <a:pt x="51089" y="103238"/>
                  </a:lnTo>
                  <a:lnTo>
                    <a:pt x="49216" y="155097"/>
                  </a:lnTo>
                  <a:lnTo>
                    <a:pt x="42931" y="176556"/>
                  </a:lnTo>
                  <a:lnTo>
                    <a:pt x="19833" y="209397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779938" y="308035"/>
              <a:ext cx="395994" cy="510947"/>
            </a:xfrm>
            <a:custGeom>
              <a:avLst/>
              <a:gdLst/>
              <a:ahLst/>
              <a:cxnLst/>
              <a:rect l="0" t="0" r="0" b="0"/>
              <a:pathLst>
                <a:path w="395994" h="510947">
                  <a:moveTo>
                    <a:pt x="0" y="113104"/>
                  </a:moveTo>
                  <a:lnTo>
                    <a:pt x="0" y="90748"/>
                  </a:lnTo>
                  <a:lnTo>
                    <a:pt x="6239" y="73532"/>
                  </a:lnTo>
                  <a:lnTo>
                    <a:pt x="49498" y="22006"/>
                  </a:lnTo>
                  <a:lnTo>
                    <a:pt x="75887" y="6434"/>
                  </a:lnTo>
                  <a:lnTo>
                    <a:pt x="111522" y="0"/>
                  </a:lnTo>
                  <a:lnTo>
                    <a:pt x="146127" y="3683"/>
                  </a:lnTo>
                  <a:lnTo>
                    <a:pt x="178607" y="23361"/>
                  </a:lnTo>
                  <a:lnTo>
                    <a:pt x="193634" y="41633"/>
                  </a:lnTo>
                  <a:lnTo>
                    <a:pt x="222810" y="93511"/>
                  </a:lnTo>
                  <a:lnTo>
                    <a:pt x="229885" y="145672"/>
                  </a:lnTo>
                  <a:lnTo>
                    <a:pt x="228513" y="172033"/>
                  </a:lnTo>
                  <a:lnTo>
                    <a:pt x="214586" y="205434"/>
                  </a:lnTo>
                  <a:lnTo>
                    <a:pt x="182098" y="245684"/>
                  </a:lnTo>
                  <a:lnTo>
                    <a:pt x="155730" y="267291"/>
                  </a:lnTo>
                  <a:lnTo>
                    <a:pt x="151783" y="268538"/>
                  </a:lnTo>
                  <a:lnTo>
                    <a:pt x="151491" y="265860"/>
                  </a:lnTo>
                  <a:lnTo>
                    <a:pt x="153637" y="260565"/>
                  </a:lnTo>
                  <a:lnTo>
                    <a:pt x="165379" y="251562"/>
                  </a:lnTo>
                  <a:lnTo>
                    <a:pt x="201513" y="236250"/>
                  </a:lnTo>
                  <a:lnTo>
                    <a:pt x="221752" y="235296"/>
                  </a:lnTo>
                  <a:lnTo>
                    <a:pt x="274997" y="247305"/>
                  </a:lnTo>
                  <a:lnTo>
                    <a:pt x="312587" y="259582"/>
                  </a:lnTo>
                  <a:lnTo>
                    <a:pt x="345302" y="284407"/>
                  </a:lnTo>
                  <a:lnTo>
                    <a:pt x="385300" y="334578"/>
                  </a:lnTo>
                  <a:lnTo>
                    <a:pt x="393513" y="358546"/>
                  </a:lnTo>
                  <a:lnTo>
                    <a:pt x="395993" y="384796"/>
                  </a:lnTo>
                  <a:lnTo>
                    <a:pt x="389642" y="424713"/>
                  </a:lnTo>
                  <a:lnTo>
                    <a:pt x="379455" y="448129"/>
                  </a:lnTo>
                  <a:lnTo>
                    <a:pt x="349387" y="481043"/>
                  </a:lnTo>
                  <a:lnTo>
                    <a:pt x="310842" y="501843"/>
                  </a:lnTo>
                  <a:lnTo>
                    <a:pt x="247491" y="510946"/>
                  </a:lnTo>
                  <a:lnTo>
                    <a:pt x="197203" y="510184"/>
                  </a:lnTo>
                  <a:lnTo>
                    <a:pt x="147055" y="496390"/>
                  </a:lnTo>
                  <a:lnTo>
                    <a:pt x="126341" y="49213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369534" y="726466"/>
              <a:ext cx="67751" cy="221099"/>
            </a:xfrm>
            <a:custGeom>
              <a:avLst/>
              <a:gdLst/>
              <a:ahLst/>
              <a:cxnLst/>
              <a:rect l="0" t="0" r="0" b="0"/>
              <a:pathLst>
                <a:path w="67751" h="221099">
                  <a:moveTo>
                    <a:pt x="0" y="0"/>
                  </a:moveTo>
                  <a:lnTo>
                    <a:pt x="39542" y="55659"/>
                  </a:lnTo>
                  <a:lnTo>
                    <a:pt x="59323" y="106852"/>
                  </a:lnTo>
                  <a:lnTo>
                    <a:pt x="67750" y="144224"/>
                  </a:lnTo>
                  <a:lnTo>
                    <a:pt x="65986" y="167045"/>
                  </a:lnTo>
                  <a:lnTo>
                    <a:pt x="42114" y="22109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738031" y="221098"/>
              <a:ext cx="20683" cy="547483"/>
            </a:xfrm>
            <a:custGeom>
              <a:avLst/>
              <a:gdLst/>
              <a:ahLst/>
              <a:cxnLst/>
              <a:rect l="0" t="0" r="0" b="0"/>
              <a:pathLst>
                <a:path w="20683" h="547483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14654" y="152805"/>
                  </a:lnTo>
                  <a:lnTo>
                    <a:pt x="18211" y="195035"/>
                  </a:lnTo>
                  <a:lnTo>
                    <a:pt x="19792" y="239930"/>
                  </a:lnTo>
                  <a:lnTo>
                    <a:pt x="20682" y="302327"/>
                  </a:lnTo>
                  <a:lnTo>
                    <a:pt x="19776" y="353831"/>
                  </a:lnTo>
                  <a:lnTo>
                    <a:pt x="13788" y="411335"/>
                  </a:lnTo>
                  <a:lnTo>
                    <a:pt x="11494" y="464768"/>
                  </a:lnTo>
                  <a:lnTo>
                    <a:pt x="10720" y="519098"/>
                  </a:lnTo>
                  <a:lnTo>
                    <a:pt x="10528" y="54748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964069" y="263212"/>
              <a:ext cx="16118" cy="536954"/>
            </a:xfrm>
            <a:custGeom>
              <a:avLst/>
              <a:gdLst/>
              <a:ahLst/>
              <a:cxnLst/>
              <a:rect l="0" t="0" r="0" b="0"/>
              <a:pathLst>
                <a:path w="16118" h="536954">
                  <a:moveTo>
                    <a:pt x="5589" y="0"/>
                  </a:moveTo>
                  <a:lnTo>
                    <a:pt x="0" y="16768"/>
                  </a:lnTo>
                  <a:lnTo>
                    <a:pt x="3271" y="73025"/>
                  </a:lnTo>
                  <a:lnTo>
                    <a:pt x="4559" y="114734"/>
                  </a:lnTo>
                  <a:lnTo>
                    <a:pt x="5131" y="160567"/>
                  </a:lnTo>
                  <a:lnTo>
                    <a:pt x="5453" y="223050"/>
                  </a:lnTo>
                  <a:lnTo>
                    <a:pt x="5562" y="286085"/>
                  </a:lnTo>
                  <a:lnTo>
                    <a:pt x="6753" y="347106"/>
                  </a:lnTo>
                  <a:lnTo>
                    <a:pt x="12823" y="408822"/>
                  </a:lnTo>
                  <a:lnTo>
                    <a:pt x="15141" y="465193"/>
                  </a:lnTo>
                  <a:lnTo>
                    <a:pt x="15924" y="521045"/>
                  </a:lnTo>
                  <a:lnTo>
                    <a:pt x="16117" y="53695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148642" y="705409"/>
              <a:ext cx="82244" cy="294799"/>
            </a:xfrm>
            <a:custGeom>
              <a:avLst/>
              <a:gdLst/>
              <a:ahLst/>
              <a:cxnLst/>
              <a:rect l="0" t="0" r="0" b="0"/>
              <a:pathLst>
                <a:path w="82244" h="294799">
                  <a:moveTo>
                    <a:pt x="0" y="0"/>
                  </a:moveTo>
                  <a:lnTo>
                    <a:pt x="35916" y="63428"/>
                  </a:lnTo>
                  <a:lnTo>
                    <a:pt x="70298" y="115847"/>
                  </a:lnTo>
                  <a:lnTo>
                    <a:pt x="80101" y="152998"/>
                  </a:lnTo>
                  <a:lnTo>
                    <a:pt x="82243" y="206303"/>
                  </a:lnTo>
                  <a:lnTo>
                    <a:pt x="69466" y="262650"/>
                  </a:lnTo>
                  <a:lnTo>
                    <a:pt x="59730" y="277780"/>
                  </a:lnTo>
                  <a:lnTo>
                    <a:pt x="42114" y="29479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436003" y="246455"/>
              <a:ext cx="257687" cy="574768"/>
            </a:xfrm>
            <a:custGeom>
              <a:avLst/>
              <a:gdLst/>
              <a:ahLst/>
              <a:cxnLst/>
              <a:rect l="0" t="0" r="0" b="0"/>
              <a:pathLst>
                <a:path w="257687" h="574768">
                  <a:moveTo>
                    <a:pt x="239064" y="216798"/>
                  </a:moveTo>
                  <a:lnTo>
                    <a:pt x="255852" y="161754"/>
                  </a:lnTo>
                  <a:lnTo>
                    <a:pt x="257686" y="123800"/>
                  </a:lnTo>
                  <a:lnTo>
                    <a:pt x="250171" y="85258"/>
                  </a:lnTo>
                  <a:lnTo>
                    <a:pt x="220668" y="36898"/>
                  </a:lnTo>
                  <a:lnTo>
                    <a:pt x="189030" y="11546"/>
                  </a:lnTo>
                  <a:lnTo>
                    <a:pt x="163405" y="2743"/>
                  </a:lnTo>
                  <a:lnTo>
                    <a:pt x="137587" y="0"/>
                  </a:lnTo>
                  <a:lnTo>
                    <a:pt x="114414" y="2680"/>
                  </a:lnTo>
                  <a:lnTo>
                    <a:pt x="81638" y="16356"/>
                  </a:lnTo>
                  <a:lnTo>
                    <a:pt x="49700" y="46404"/>
                  </a:lnTo>
                  <a:lnTo>
                    <a:pt x="23599" y="84943"/>
                  </a:lnTo>
                  <a:lnTo>
                    <a:pt x="3394" y="147122"/>
                  </a:lnTo>
                  <a:lnTo>
                    <a:pt x="0" y="191344"/>
                  </a:lnTo>
                  <a:lnTo>
                    <a:pt x="8741" y="245089"/>
                  </a:lnTo>
                  <a:lnTo>
                    <a:pt x="11816" y="256716"/>
                  </a:lnTo>
                  <a:lnTo>
                    <a:pt x="24591" y="275874"/>
                  </a:lnTo>
                  <a:lnTo>
                    <a:pt x="41967" y="291017"/>
                  </a:lnTo>
                  <a:lnTo>
                    <a:pt x="61389" y="301647"/>
                  </a:lnTo>
                  <a:lnTo>
                    <a:pt x="97642" y="308619"/>
                  </a:lnTo>
                  <a:lnTo>
                    <a:pt x="121228" y="304011"/>
                  </a:lnTo>
                  <a:lnTo>
                    <a:pt x="143409" y="292994"/>
                  </a:lnTo>
                  <a:lnTo>
                    <a:pt x="183124" y="257326"/>
                  </a:lnTo>
                  <a:lnTo>
                    <a:pt x="197824" y="235980"/>
                  </a:lnTo>
                  <a:lnTo>
                    <a:pt x="226297" y="181644"/>
                  </a:lnTo>
                  <a:lnTo>
                    <a:pt x="230552" y="180494"/>
                  </a:lnTo>
                  <a:lnTo>
                    <a:pt x="233390" y="184407"/>
                  </a:lnTo>
                  <a:lnTo>
                    <a:pt x="241685" y="247042"/>
                  </a:lnTo>
                  <a:lnTo>
                    <a:pt x="248030" y="307000"/>
                  </a:lnTo>
                  <a:lnTo>
                    <a:pt x="243540" y="360378"/>
                  </a:lnTo>
                  <a:lnTo>
                    <a:pt x="240390" y="418828"/>
                  </a:lnTo>
                  <a:lnTo>
                    <a:pt x="245046" y="469421"/>
                  </a:lnTo>
                  <a:lnTo>
                    <a:pt x="248695" y="527269"/>
                  </a:lnTo>
                  <a:lnTo>
                    <a:pt x="249592" y="57476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927751" y="747523"/>
              <a:ext cx="109739" cy="273742"/>
            </a:xfrm>
            <a:custGeom>
              <a:avLst/>
              <a:gdLst/>
              <a:ahLst/>
              <a:cxnLst/>
              <a:rect l="0" t="0" r="0" b="0"/>
              <a:pathLst>
                <a:path w="109739" h="273742">
                  <a:moveTo>
                    <a:pt x="0" y="0"/>
                  </a:moveTo>
                  <a:lnTo>
                    <a:pt x="44322" y="53875"/>
                  </a:lnTo>
                  <a:lnTo>
                    <a:pt x="78425" y="95000"/>
                  </a:lnTo>
                  <a:lnTo>
                    <a:pt x="101011" y="148601"/>
                  </a:lnTo>
                  <a:lnTo>
                    <a:pt x="109738" y="188569"/>
                  </a:lnTo>
                  <a:lnTo>
                    <a:pt x="103391" y="244525"/>
                  </a:lnTo>
                  <a:lnTo>
                    <a:pt x="94756" y="27374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7464754" y="273740"/>
              <a:ext cx="21008" cy="494841"/>
            </a:xfrm>
            <a:custGeom>
              <a:avLst/>
              <a:gdLst/>
              <a:ahLst/>
              <a:cxnLst/>
              <a:rect l="0" t="0" r="0" b="0"/>
              <a:pathLst>
                <a:path w="21008" h="494841">
                  <a:moveTo>
                    <a:pt x="21007" y="0"/>
                  </a:moveTo>
                  <a:lnTo>
                    <a:pt x="12602" y="51603"/>
                  </a:lnTo>
                  <a:lnTo>
                    <a:pt x="4219" y="112646"/>
                  </a:lnTo>
                  <a:lnTo>
                    <a:pt x="1215" y="161929"/>
                  </a:lnTo>
                  <a:lnTo>
                    <a:pt x="201" y="220503"/>
                  </a:lnTo>
                  <a:lnTo>
                    <a:pt x="0" y="277133"/>
                  </a:lnTo>
                  <a:lnTo>
                    <a:pt x="7196" y="333380"/>
                  </a:lnTo>
                  <a:lnTo>
                    <a:pt x="9831" y="395789"/>
                  </a:lnTo>
                  <a:lnTo>
                    <a:pt x="10287" y="448334"/>
                  </a:lnTo>
                  <a:lnTo>
                    <a:pt x="10479" y="49484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7654218" y="269768"/>
              <a:ext cx="382113" cy="549881"/>
            </a:xfrm>
            <a:custGeom>
              <a:avLst/>
              <a:gdLst/>
              <a:ahLst/>
              <a:cxnLst/>
              <a:rect l="0" t="0" r="0" b="0"/>
              <a:pathLst>
                <a:path w="382113" h="549881">
                  <a:moveTo>
                    <a:pt x="0" y="88200"/>
                  </a:moveTo>
                  <a:lnTo>
                    <a:pt x="55087" y="29637"/>
                  </a:lnTo>
                  <a:lnTo>
                    <a:pt x="116027" y="1176"/>
                  </a:lnTo>
                  <a:lnTo>
                    <a:pt x="136965" y="0"/>
                  </a:lnTo>
                  <a:lnTo>
                    <a:pt x="179003" y="8777"/>
                  </a:lnTo>
                  <a:lnTo>
                    <a:pt x="210575" y="23983"/>
                  </a:lnTo>
                  <a:lnTo>
                    <a:pt x="225390" y="42892"/>
                  </a:lnTo>
                  <a:lnTo>
                    <a:pt x="244432" y="93159"/>
                  </a:lnTo>
                  <a:lnTo>
                    <a:pt x="250239" y="134253"/>
                  </a:lnTo>
                  <a:lnTo>
                    <a:pt x="245358" y="158971"/>
                  </a:lnTo>
                  <a:lnTo>
                    <a:pt x="223160" y="203435"/>
                  </a:lnTo>
                  <a:lnTo>
                    <a:pt x="197532" y="229839"/>
                  </a:lnTo>
                  <a:lnTo>
                    <a:pt x="167713" y="246891"/>
                  </a:lnTo>
                  <a:lnTo>
                    <a:pt x="162111" y="246636"/>
                  </a:lnTo>
                  <a:lnTo>
                    <a:pt x="159546" y="242957"/>
                  </a:lnTo>
                  <a:lnTo>
                    <a:pt x="159007" y="236995"/>
                  </a:lnTo>
                  <a:lnTo>
                    <a:pt x="163326" y="233020"/>
                  </a:lnTo>
                  <a:lnTo>
                    <a:pt x="180604" y="228604"/>
                  </a:lnTo>
                  <a:lnTo>
                    <a:pt x="211049" y="231707"/>
                  </a:lnTo>
                  <a:lnTo>
                    <a:pt x="271608" y="257992"/>
                  </a:lnTo>
                  <a:lnTo>
                    <a:pt x="325271" y="298888"/>
                  </a:lnTo>
                  <a:lnTo>
                    <a:pt x="339927" y="315200"/>
                  </a:lnTo>
                  <a:lnTo>
                    <a:pt x="360162" y="351862"/>
                  </a:lnTo>
                  <a:lnTo>
                    <a:pt x="374086" y="399249"/>
                  </a:lnTo>
                  <a:lnTo>
                    <a:pt x="382112" y="449165"/>
                  </a:lnTo>
                  <a:lnTo>
                    <a:pt x="376108" y="479476"/>
                  </a:lnTo>
                  <a:lnTo>
                    <a:pt x="353984" y="517259"/>
                  </a:lnTo>
                  <a:lnTo>
                    <a:pt x="328901" y="533527"/>
                  </a:lnTo>
                  <a:lnTo>
                    <a:pt x="285015" y="546143"/>
                  </a:lnTo>
                  <a:lnTo>
                    <a:pt x="236137" y="549880"/>
                  </a:lnTo>
                  <a:lnTo>
                    <a:pt x="173506" y="545554"/>
                  </a:lnTo>
                  <a:lnTo>
                    <a:pt x="114038" y="540670"/>
                  </a:lnTo>
                  <a:lnTo>
                    <a:pt x="73699" y="53039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8159585" y="736994"/>
              <a:ext cx="60942" cy="263214"/>
            </a:xfrm>
            <a:custGeom>
              <a:avLst/>
              <a:gdLst/>
              <a:ahLst/>
              <a:cxnLst/>
              <a:rect l="0" t="0" r="0" b="0"/>
              <a:pathLst>
                <a:path w="60942" h="263214">
                  <a:moveTo>
                    <a:pt x="0" y="0"/>
                  </a:moveTo>
                  <a:lnTo>
                    <a:pt x="34748" y="37087"/>
                  </a:lnTo>
                  <a:lnTo>
                    <a:pt x="55644" y="84953"/>
                  </a:lnTo>
                  <a:lnTo>
                    <a:pt x="60941" y="121618"/>
                  </a:lnTo>
                  <a:lnTo>
                    <a:pt x="56922" y="167706"/>
                  </a:lnTo>
                  <a:lnTo>
                    <a:pt x="36677" y="218871"/>
                  </a:lnTo>
                  <a:lnTo>
                    <a:pt x="18146" y="248515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8601782" y="191536"/>
              <a:ext cx="522258" cy="702280"/>
            </a:xfrm>
            <a:custGeom>
              <a:avLst/>
              <a:gdLst/>
              <a:ahLst/>
              <a:cxnLst/>
              <a:rect l="0" t="0" r="0" b="0"/>
              <a:pathLst>
                <a:path w="522258" h="702280">
                  <a:moveTo>
                    <a:pt x="389555" y="8505"/>
                  </a:moveTo>
                  <a:lnTo>
                    <a:pt x="378376" y="19683"/>
                  </a:lnTo>
                  <a:lnTo>
                    <a:pt x="357291" y="25171"/>
                  </a:lnTo>
                  <a:lnTo>
                    <a:pt x="301683" y="28695"/>
                  </a:lnTo>
                  <a:lnTo>
                    <a:pt x="245639" y="28221"/>
                  </a:lnTo>
                  <a:lnTo>
                    <a:pt x="189508" y="18075"/>
                  </a:lnTo>
                  <a:lnTo>
                    <a:pt x="126558" y="2530"/>
                  </a:lnTo>
                  <a:lnTo>
                    <a:pt x="100312" y="0"/>
                  </a:lnTo>
                  <a:lnTo>
                    <a:pt x="89102" y="2835"/>
                  </a:lnTo>
                  <a:lnTo>
                    <a:pt x="70407" y="15344"/>
                  </a:lnTo>
                  <a:lnTo>
                    <a:pt x="60538" y="35721"/>
                  </a:lnTo>
                  <a:lnTo>
                    <a:pt x="57322" y="60375"/>
                  </a:lnTo>
                  <a:lnTo>
                    <a:pt x="67759" y="122599"/>
                  </a:lnTo>
                  <a:lnTo>
                    <a:pt x="80932" y="181734"/>
                  </a:lnTo>
                  <a:lnTo>
                    <a:pt x="94799" y="236569"/>
                  </a:lnTo>
                  <a:lnTo>
                    <a:pt x="108803" y="281542"/>
                  </a:lnTo>
                  <a:lnTo>
                    <a:pt x="113479" y="286456"/>
                  </a:lnTo>
                  <a:lnTo>
                    <a:pt x="118937" y="287392"/>
                  </a:lnTo>
                  <a:lnTo>
                    <a:pt x="131240" y="282194"/>
                  </a:lnTo>
                  <a:lnTo>
                    <a:pt x="170718" y="258828"/>
                  </a:lnTo>
                  <a:lnTo>
                    <a:pt x="220592" y="243868"/>
                  </a:lnTo>
                  <a:lnTo>
                    <a:pt x="267482" y="235520"/>
                  </a:lnTo>
                  <a:lnTo>
                    <a:pt x="312701" y="240585"/>
                  </a:lnTo>
                  <a:lnTo>
                    <a:pt x="373550" y="259545"/>
                  </a:lnTo>
                  <a:lnTo>
                    <a:pt x="396480" y="268647"/>
                  </a:lnTo>
                  <a:lnTo>
                    <a:pt x="448929" y="305903"/>
                  </a:lnTo>
                  <a:lnTo>
                    <a:pt x="485685" y="354336"/>
                  </a:lnTo>
                  <a:lnTo>
                    <a:pt x="512356" y="412083"/>
                  </a:lnTo>
                  <a:lnTo>
                    <a:pt x="522257" y="465385"/>
                  </a:lnTo>
                  <a:lnTo>
                    <a:pt x="522071" y="522513"/>
                  </a:lnTo>
                  <a:lnTo>
                    <a:pt x="511527" y="583040"/>
                  </a:lnTo>
                  <a:lnTo>
                    <a:pt x="496015" y="612226"/>
                  </a:lnTo>
                  <a:lnTo>
                    <a:pt x="456031" y="657462"/>
                  </a:lnTo>
                  <a:lnTo>
                    <a:pt x="393860" y="690785"/>
                  </a:lnTo>
                  <a:lnTo>
                    <a:pt x="342477" y="699652"/>
                  </a:lnTo>
                  <a:lnTo>
                    <a:pt x="282799" y="702279"/>
                  </a:lnTo>
                  <a:lnTo>
                    <a:pt x="231841" y="697469"/>
                  </a:lnTo>
                  <a:lnTo>
                    <a:pt x="172701" y="685363"/>
                  </a:lnTo>
                  <a:lnTo>
                    <a:pt x="119078" y="671706"/>
                  </a:lnTo>
                  <a:lnTo>
                    <a:pt x="68755" y="652155"/>
                  </a:lnTo>
                  <a:lnTo>
                    <a:pt x="12289" y="625121"/>
                  </a:lnTo>
                  <a:lnTo>
                    <a:pt x="0" y="61915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419360" y="1690415"/>
            <a:ext cx="7266621" cy="520570"/>
            <a:chOff x="419360" y="1690415"/>
            <a:chExt cx="7266621" cy="520570"/>
          </a:xfrm>
        </p:grpSpPr>
        <p:sp>
          <p:nvSpPr>
            <p:cNvPr id="22" name="Freeform 21"/>
            <p:cNvSpPr/>
            <p:nvPr/>
          </p:nvSpPr>
          <p:spPr>
            <a:xfrm>
              <a:off x="419360" y="1783284"/>
              <a:ext cx="475346" cy="427701"/>
            </a:xfrm>
            <a:custGeom>
              <a:avLst/>
              <a:gdLst/>
              <a:ahLst/>
              <a:cxnLst/>
              <a:rect l="0" t="0" r="0" b="0"/>
              <a:pathLst>
                <a:path w="475346" h="427701">
                  <a:moveTo>
                    <a:pt x="96536" y="427700"/>
                  </a:moveTo>
                  <a:lnTo>
                    <a:pt x="99655" y="385008"/>
                  </a:lnTo>
                  <a:lnTo>
                    <a:pt x="114494" y="331698"/>
                  </a:lnTo>
                  <a:lnTo>
                    <a:pt x="128203" y="276242"/>
                  </a:lnTo>
                  <a:lnTo>
                    <a:pt x="138674" y="226456"/>
                  </a:lnTo>
                  <a:lnTo>
                    <a:pt x="149186" y="174660"/>
                  </a:lnTo>
                  <a:lnTo>
                    <a:pt x="159709" y="122268"/>
                  </a:lnTo>
                  <a:lnTo>
                    <a:pt x="173356" y="75939"/>
                  </a:lnTo>
                  <a:lnTo>
                    <a:pt x="198506" y="19076"/>
                  </a:lnTo>
                  <a:lnTo>
                    <a:pt x="210486" y="1984"/>
                  </a:lnTo>
                  <a:lnTo>
                    <a:pt x="215786" y="0"/>
                  </a:lnTo>
                  <a:lnTo>
                    <a:pt x="220490" y="2187"/>
                  </a:lnTo>
                  <a:lnTo>
                    <a:pt x="242033" y="36502"/>
                  </a:lnTo>
                  <a:lnTo>
                    <a:pt x="264279" y="90572"/>
                  </a:lnTo>
                  <a:lnTo>
                    <a:pt x="285986" y="153940"/>
                  </a:lnTo>
                  <a:lnTo>
                    <a:pt x="294210" y="173838"/>
                  </a:lnTo>
                  <a:lnTo>
                    <a:pt x="324845" y="228634"/>
                  </a:lnTo>
                  <a:lnTo>
                    <a:pt x="356726" y="291608"/>
                  </a:lnTo>
                  <a:lnTo>
                    <a:pt x="377440" y="341233"/>
                  </a:lnTo>
                  <a:lnTo>
                    <a:pt x="398396" y="387392"/>
                  </a:lnTo>
                  <a:lnTo>
                    <a:pt x="399551" y="396149"/>
                  </a:lnTo>
                  <a:lnTo>
                    <a:pt x="396812" y="400817"/>
                  </a:lnTo>
                  <a:lnTo>
                    <a:pt x="391476" y="402759"/>
                  </a:lnTo>
                  <a:lnTo>
                    <a:pt x="373070" y="398678"/>
                  </a:lnTo>
                  <a:lnTo>
                    <a:pt x="342638" y="383226"/>
                  </a:lnTo>
                  <a:lnTo>
                    <a:pt x="286135" y="341775"/>
                  </a:lnTo>
                  <a:lnTo>
                    <a:pt x="227748" y="304142"/>
                  </a:lnTo>
                  <a:lnTo>
                    <a:pt x="168537" y="273865"/>
                  </a:lnTo>
                  <a:lnTo>
                    <a:pt x="105342" y="248138"/>
                  </a:lnTo>
                  <a:lnTo>
                    <a:pt x="42123" y="220525"/>
                  </a:lnTo>
                  <a:lnTo>
                    <a:pt x="4375" y="205138"/>
                  </a:lnTo>
                  <a:lnTo>
                    <a:pt x="0" y="200947"/>
                  </a:lnTo>
                  <a:lnTo>
                    <a:pt x="593" y="196982"/>
                  </a:lnTo>
                  <a:lnTo>
                    <a:pt x="4498" y="193170"/>
                  </a:lnTo>
                  <a:lnTo>
                    <a:pt x="21315" y="188933"/>
                  </a:lnTo>
                  <a:lnTo>
                    <a:pt x="75828" y="180625"/>
                  </a:lnTo>
                  <a:lnTo>
                    <a:pt x="136856" y="176124"/>
                  </a:lnTo>
                  <a:lnTo>
                    <a:pt x="193880" y="175344"/>
                  </a:lnTo>
                  <a:lnTo>
                    <a:pt x="254060" y="173944"/>
                  </a:lnTo>
                  <a:lnTo>
                    <a:pt x="309456" y="167809"/>
                  </a:lnTo>
                  <a:lnTo>
                    <a:pt x="361745" y="164302"/>
                  </a:lnTo>
                  <a:lnTo>
                    <a:pt x="418808" y="153229"/>
                  </a:lnTo>
                  <a:lnTo>
                    <a:pt x="469810" y="145366"/>
                  </a:lnTo>
                  <a:lnTo>
                    <a:pt x="475237" y="147061"/>
                  </a:lnTo>
                  <a:lnTo>
                    <a:pt x="475345" y="150530"/>
                  </a:lnTo>
                  <a:lnTo>
                    <a:pt x="447241" y="180630"/>
                  </a:lnTo>
                  <a:lnTo>
                    <a:pt x="386406" y="228398"/>
                  </a:lnTo>
                  <a:lnTo>
                    <a:pt x="328900" y="274159"/>
                  </a:lnTo>
                  <a:lnTo>
                    <a:pt x="270270" y="315391"/>
                  </a:lnTo>
                  <a:lnTo>
                    <a:pt x="213044" y="363821"/>
                  </a:lnTo>
                  <a:lnTo>
                    <a:pt x="156382" y="410686"/>
                  </a:lnTo>
                  <a:lnTo>
                    <a:pt x="149178" y="417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106053" y="1721245"/>
              <a:ext cx="180643" cy="474503"/>
            </a:xfrm>
            <a:custGeom>
              <a:avLst/>
              <a:gdLst/>
              <a:ahLst/>
              <a:cxnLst/>
              <a:rect l="0" t="0" r="0" b="0"/>
              <a:pathLst>
                <a:path w="180643" h="474503">
                  <a:moveTo>
                    <a:pt x="9967" y="215998"/>
                  </a:moveTo>
                  <a:lnTo>
                    <a:pt x="9967" y="273262"/>
                  </a:lnTo>
                  <a:lnTo>
                    <a:pt x="15556" y="328565"/>
                  </a:lnTo>
                  <a:lnTo>
                    <a:pt x="19520" y="390095"/>
                  </a:lnTo>
                  <a:lnTo>
                    <a:pt x="20207" y="440068"/>
                  </a:lnTo>
                  <a:lnTo>
                    <a:pt x="20367" y="470393"/>
                  </a:lnTo>
                  <a:lnTo>
                    <a:pt x="19240" y="474502"/>
                  </a:lnTo>
                  <a:lnTo>
                    <a:pt x="17319" y="471392"/>
                  </a:lnTo>
                  <a:lnTo>
                    <a:pt x="5830" y="424374"/>
                  </a:lnTo>
                  <a:lnTo>
                    <a:pt x="1333" y="370156"/>
                  </a:lnTo>
                  <a:lnTo>
                    <a:pt x="0" y="315227"/>
                  </a:lnTo>
                  <a:lnTo>
                    <a:pt x="6785" y="258735"/>
                  </a:lnTo>
                  <a:lnTo>
                    <a:pt x="10194" y="210594"/>
                  </a:lnTo>
                  <a:lnTo>
                    <a:pt x="18093" y="160454"/>
                  </a:lnTo>
                  <a:lnTo>
                    <a:pt x="28123" y="97878"/>
                  </a:lnTo>
                  <a:lnTo>
                    <a:pt x="36040" y="40717"/>
                  </a:lnTo>
                  <a:lnTo>
                    <a:pt x="48462" y="20722"/>
                  </a:lnTo>
                  <a:lnTo>
                    <a:pt x="56687" y="12115"/>
                  </a:lnTo>
                  <a:lnTo>
                    <a:pt x="78305" y="2551"/>
                  </a:lnTo>
                  <a:lnTo>
                    <a:pt x="90621" y="0"/>
                  </a:lnTo>
                  <a:lnTo>
                    <a:pt x="101171" y="640"/>
                  </a:lnTo>
                  <a:lnTo>
                    <a:pt x="119132" y="7589"/>
                  </a:lnTo>
                  <a:lnTo>
                    <a:pt x="142398" y="30245"/>
                  </a:lnTo>
                  <a:lnTo>
                    <a:pt x="170051" y="77747"/>
                  </a:lnTo>
                  <a:lnTo>
                    <a:pt x="179771" y="104640"/>
                  </a:lnTo>
                  <a:lnTo>
                    <a:pt x="180642" y="146089"/>
                  </a:lnTo>
                  <a:lnTo>
                    <a:pt x="173170" y="167770"/>
                  </a:lnTo>
                  <a:lnTo>
                    <a:pt x="160881" y="185205"/>
                  </a:lnTo>
                  <a:lnTo>
                    <a:pt x="143721" y="200752"/>
                  </a:lnTo>
                  <a:lnTo>
                    <a:pt x="108739" y="217070"/>
                  </a:lnTo>
                  <a:lnTo>
                    <a:pt x="52081" y="2265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301407" y="1968829"/>
              <a:ext cx="160029" cy="234041"/>
            </a:xfrm>
            <a:custGeom>
              <a:avLst/>
              <a:gdLst/>
              <a:ahLst/>
              <a:cxnLst/>
              <a:rect l="0" t="0" r="0" b="0"/>
              <a:pathLst>
                <a:path w="160029" h="234041">
                  <a:moveTo>
                    <a:pt x="14655" y="52642"/>
                  </a:moveTo>
                  <a:lnTo>
                    <a:pt x="0" y="107783"/>
                  </a:lnTo>
                  <a:lnTo>
                    <a:pt x="1084" y="145019"/>
                  </a:lnTo>
                  <a:lnTo>
                    <a:pt x="15178" y="199728"/>
                  </a:lnTo>
                  <a:lnTo>
                    <a:pt x="18513" y="210361"/>
                  </a:lnTo>
                  <a:lnTo>
                    <a:pt x="24246" y="218619"/>
                  </a:lnTo>
                  <a:lnTo>
                    <a:pt x="39974" y="230915"/>
                  </a:lnTo>
                  <a:lnTo>
                    <a:pt x="58663" y="234040"/>
                  </a:lnTo>
                  <a:lnTo>
                    <a:pt x="78668" y="230360"/>
                  </a:lnTo>
                  <a:lnTo>
                    <a:pt x="108491" y="215134"/>
                  </a:lnTo>
                  <a:lnTo>
                    <a:pt x="124990" y="202459"/>
                  </a:lnTo>
                  <a:lnTo>
                    <a:pt x="147432" y="170992"/>
                  </a:lnTo>
                  <a:lnTo>
                    <a:pt x="157721" y="126443"/>
                  </a:lnTo>
                  <a:lnTo>
                    <a:pt x="160028" y="67393"/>
                  </a:lnTo>
                  <a:lnTo>
                    <a:pt x="153551" y="20028"/>
                  </a:lnTo>
                  <a:lnTo>
                    <a:pt x="15152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610860" y="1800373"/>
              <a:ext cx="21058" cy="379027"/>
            </a:xfrm>
            <a:custGeom>
              <a:avLst/>
              <a:gdLst/>
              <a:ahLst/>
              <a:cxnLst/>
              <a:rect l="0" t="0" r="0" b="0"/>
              <a:pathLst>
                <a:path w="21058" h="379027">
                  <a:moveTo>
                    <a:pt x="0" y="0"/>
                  </a:moveTo>
                  <a:lnTo>
                    <a:pt x="0" y="48930"/>
                  </a:lnTo>
                  <a:lnTo>
                    <a:pt x="0" y="99896"/>
                  </a:lnTo>
                  <a:lnTo>
                    <a:pt x="0" y="162569"/>
                  </a:lnTo>
                  <a:lnTo>
                    <a:pt x="1169" y="206784"/>
                  </a:lnTo>
                  <a:lnTo>
                    <a:pt x="7235" y="264560"/>
                  </a:lnTo>
                  <a:lnTo>
                    <a:pt x="10722" y="317554"/>
                  </a:lnTo>
                  <a:lnTo>
                    <a:pt x="21057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495046" y="1958300"/>
              <a:ext cx="263214" cy="31587"/>
            </a:xfrm>
            <a:custGeom>
              <a:avLst/>
              <a:gdLst/>
              <a:ahLst/>
              <a:cxnLst/>
              <a:rect l="0" t="0" r="0" b="0"/>
              <a:pathLst>
                <a:path w="263214" h="31587">
                  <a:moveTo>
                    <a:pt x="263213" y="0"/>
                  </a:moveTo>
                  <a:lnTo>
                    <a:pt x="201120" y="5589"/>
                  </a:lnTo>
                  <a:lnTo>
                    <a:pt x="148565" y="17959"/>
                  </a:lnTo>
                  <a:lnTo>
                    <a:pt x="100042" y="27028"/>
                  </a:lnTo>
                  <a:lnTo>
                    <a:pt x="37482" y="3068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181295" y="1726673"/>
              <a:ext cx="19161" cy="452727"/>
            </a:xfrm>
            <a:custGeom>
              <a:avLst/>
              <a:gdLst/>
              <a:ahLst/>
              <a:cxnLst/>
              <a:rect l="0" t="0" r="0" b="0"/>
              <a:pathLst>
                <a:path w="19161" h="452727">
                  <a:moveTo>
                    <a:pt x="19160" y="0"/>
                  </a:moveTo>
                  <a:lnTo>
                    <a:pt x="4506" y="55141"/>
                  </a:lnTo>
                  <a:lnTo>
                    <a:pt x="0" y="114734"/>
                  </a:lnTo>
                  <a:lnTo>
                    <a:pt x="2066" y="160567"/>
                  </a:lnTo>
                  <a:lnTo>
                    <a:pt x="5714" y="207064"/>
                  </a:lnTo>
                  <a:lnTo>
                    <a:pt x="7767" y="270363"/>
                  </a:lnTo>
                  <a:lnTo>
                    <a:pt x="8376" y="320963"/>
                  </a:lnTo>
                  <a:lnTo>
                    <a:pt x="8556" y="371311"/>
                  </a:lnTo>
                  <a:lnTo>
                    <a:pt x="8617" y="424599"/>
                  </a:lnTo>
                  <a:lnTo>
                    <a:pt x="8632" y="4527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000414" y="1937243"/>
              <a:ext cx="347441" cy="52644"/>
            </a:xfrm>
            <a:custGeom>
              <a:avLst/>
              <a:gdLst/>
              <a:ahLst/>
              <a:cxnLst/>
              <a:rect l="0" t="0" r="0" b="0"/>
              <a:pathLst>
                <a:path w="347441" h="52644">
                  <a:moveTo>
                    <a:pt x="347440" y="0"/>
                  </a:moveTo>
                  <a:lnTo>
                    <a:pt x="298510" y="8333"/>
                  </a:lnTo>
                  <a:lnTo>
                    <a:pt x="250664" y="12998"/>
                  </a:lnTo>
                  <a:lnTo>
                    <a:pt x="199443" y="21789"/>
                  </a:lnTo>
                  <a:lnTo>
                    <a:pt x="147221" y="31802"/>
                  </a:lnTo>
                  <a:lnTo>
                    <a:pt x="94704" y="42178"/>
                  </a:lnTo>
                  <a:lnTo>
                    <a:pt x="45218" y="49542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400497" y="1695088"/>
              <a:ext cx="422099" cy="460100"/>
            </a:xfrm>
            <a:custGeom>
              <a:avLst/>
              <a:gdLst/>
              <a:ahLst/>
              <a:cxnLst/>
              <a:rect l="0" t="0" r="0" b="0"/>
              <a:pathLst>
                <a:path w="422099" h="460100">
                  <a:moveTo>
                    <a:pt x="0" y="0"/>
                  </a:moveTo>
                  <a:lnTo>
                    <a:pt x="17958" y="63450"/>
                  </a:lnTo>
                  <a:lnTo>
                    <a:pt x="27028" y="112126"/>
                  </a:lnTo>
                  <a:lnTo>
                    <a:pt x="30235" y="168143"/>
                  </a:lnTo>
                  <a:lnTo>
                    <a:pt x="34438" y="227059"/>
                  </a:lnTo>
                  <a:lnTo>
                    <a:pt x="39840" y="274337"/>
                  </a:lnTo>
                  <a:lnTo>
                    <a:pt x="41440" y="337088"/>
                  </a:lnTo>
                  <a:lnTo>
                    <a:pt x="41914" y="393896"/>
                  </a:lnTo>
                  <a:lnTo>
                    <a:pt x="36485" y="455012"/>
                  </a:lnTo>
                  <a:lnTo>
                    <a:pt x="33682" y="460099"/>
                  </a:lnTo>
                  <a:lnTo>
                    <a:pt x="30643" y="458811"/>
                  </a:lnTo>
                  <a:lnTo>
                    <a:pt x="27448" y="453273"/>
                  </a:lnTo>
                  <a:lnTo>
                    <a:pt x="27017" y="437761"/>
                  </a:lnTo>
                  <a:lnTo>
                    <a:pt x="33323" y="380564"/>
                  </a:lnTo>
                  <a:lnTo>
                    <a:pt x="54372" y="325994"/>
                  </a:lnTo>
                  <a:lnTo>
                    <a:pt x="80729" y="265717"/>
                  </a:lnTo>
                  <a:lnTo>
                    <a:pt x="92811" y="248338"/>
                  </a:lnTo>
                  <a:lnTo>
                    <a:pt x="109100" y="235934"/>
                  </a:lnTo>
                  <a:lnTo>
                    <a:pt x="118357" y="230989"/>
                  </a:lnTo>
                  <a:lnTo>
                    <a:pt x="128037" y="230032"/>
                  </a:lnTo>
                  <a:lnTo>
                    <a:pt x="148152" y="235207"/>
                  </a:lnTo>
                  <a:lnTo>
                    <a:pt x="165671" y="251545"/>
                  </a:lnTo>
                  <a:lnTo>
                    <a:pt x="202014" y="305176"/>
                  </a:lnTo>
                  <a:lnTo>
                    <a:pt x="223943" y="357949"/>
                  </a:lnTo>
                  <a:lnTo>
                    <a:pt x="232449" y="408701"/>
                  </a:lnTo>
                  <a:lnTo>
                    <a:pt x="236854" y="411677"/>
                  </a:lnTo>
                  <a:lnTo>
                    <a:pt x="242131" y="411322"/>
                  </a:lnTo>
                  <a:lnTo>
                    <a:pt x="254233" y="404688"/>
                  </a:lnTo>
                  <a:lnTo>
                    <a:pt x="310066" y="354228"/>
                  </a:lnTo>
                  <a:lnTo>
                    <a:pt x="370970" y="305313"/>
                  </a:lnTo>
                  <a:lnTo>
                    <a:pt x="405510" y="277248"/>
                  </a:lnTo>
                  <a:lnTo>
                    <a:pt x="422098" y="250603"/>
                  </a:lnTo>
                  <a:lnTo>
                    <a:pt x="421778" y="241938"/>
                  </a:lnTo>
                  <a:lnTo>
                    <a:pt x="418056" y="233821"/>
                  </a:lnTo>
                  <a:lnTo>
                    <a:pt x="412065" y="226071"/>
                  </a:lnTo>
                  <a:lnTo>
                    <a:pt x="404561" y="223243"/>
                  </a:lnTo>
                  <a:lnTo>
                    <a:pt x="396049" y="223698"/>
                  </a:lnTo>
                  <a:lnTo>
                    <a:pt x="367302" y="235517"/>
                  </a:lnTo>
                  <a:lnTo>
                    <a:pt x="348079" y="248563"/>
                  </a:lnTo>
                  <a:lnTo>
                    <a:pt x="309382" y="290052"/>
                  </a:lnTo>
                  <a:lnTo>
                    <a:pt x="293530" y="323157"/>
                  </a:lnTo>
                  <a:lnTo>
                    <a:pt x="280033" y="375095"/>
                  </a:lnTo>
                  <a:lnTo>
                    <a:pt x="281606" y="398336"/>
                  </a:lnTo>
                  <a:lnTo>
                    <a:pt x="289325" y="417244"/>
                  </a:lnTo>
                  <a:lnTo>
                    <a:pt x="294659" y="425561"/>
                  </a:lnTo>
                  <a:lnTo>
                    <a:pt x="302894" y="431106"/>
                  </a:lnTo>
                  <a:lnTo>
                    <a:pt x="324522" y="437268"/>
                  </a:lnTo>
                  <a:lnTo>
                    <a:pt x="375661" y="433214"/>
                  </a:lnTo>
                  <a:lnTo>
                    <a:pt x="400083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117278" y="1910613"/>
              <a:ext cx="199199" cy="247730"/>
            </a:xfrm>
            <a:custGeom>
              <a:avLst/>
              <a:gdLst/>
              <a:ahLst/>
              <a:cxnLst/>
              <a:rect l="0" t="0" r="0" b="0"/>
              <a:pathLst>
                <a:path w="199199" h="247730">
                  <a:moveTo>
                    <a:pt x="20214" y="79273"/>
                  </a:moveTo>
                  <a:lnTo>
                    <a:pt x="20214" y="136537"/>
                  </a:lnTo>
                  <a:lnTo>
                    <a:pt x="14625" y="191840"/>
                  </a:lnTo>
                  <a:lnTo>
                    <a:pt x="11808" y="196431"/>
                  </a:lnTo>
                  <a:lnTo>
                    <a:pt x="8761" y="195983"/>
                  </a:lnTo>
                  <a:lnTo>
                    <a:pt x="5560" y="192175"/>
                  </a:lnTo>
                  <a:lnTo>
                    <a:pt x="0" y="131416"/>
                  </a:lnTo>
                  <a:lnTo>
                    <a:pt x="4912" y="75664"/>
                  </a:lnTo>
                  <a:lnTo>
                    <a:pt x="19449" y="39209"/>
                  </a:lnTo>
                  <a:lnTo>
                    <a:pt x="38575" y="11770"/>
                  </a:lnTo>
                  <a:lnTo>
                    <a:pt x="58400" y="2478"/>
                  </a:lnTo>
                  <a:lnTo>
                    <a:pt x="70237" y="0"/>
                  </a:lnTo>
                  <a:lnTo>
                    <a:pt x="92749" y="3486"/>
                  </a:lnTo>
                  <a:lnTo>
                    <a:pt x="113283" y="14004"/>
                  </a:lnTo>
                  <a:lnTo>
                    <a:pt x="152890" y="59326"/>
                  </a:lnTo>
                  <a:lnTo>
                    <a:pt x="177127" y="119338"/>
                  </a:lnTo>
                  <a:lnTo>
                    <a:pt x="194385" y="174929"/>
                  </a:lnTo>
                  <a:lnTo>
                    <a:pt x="198248" y="221303"/>
                  </a:lnTo>
                  <a:lnTo>
                    <a:pt x="199198" y="2477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380081" y="1937243"/>
              <a:ext cx="165305" cy="210561"/>
            </a:xfrm>
            <a:custGeom>
              <a:avLst/>
              <a:gdLst/>
              <a:ahLst/>
              <a:cxnLst/>
              <a:rect l="0" t="0" r="0" b="0"/>
              <a:pathLst>
                <a:path w="165305" h="210561">
                  <a:moveTo>
                    <a:pt x="10095" y="10529"/>
                  </a:moveTo>
                  <a:lnTo>
                    <a:pt x="1762" y="48007"/>
                  </a:lnTo>
                  <a:lnTo>
                    <a:pt x="0" y="99430"/>
                  </a:lnTo>
                  <a:lnTo>
                    <a:pt x="5284" y="140725"/>
                  </a:lnTo>
                  <a:lnTo>
                    <a:pt x="19848" y="177007"/>
                  </a:lnTo>
                  <a:lnTo>
                    <a:pt x="38981" y="204395"/>
                  </a:lnTo>
                  <a:lnTo>
                    <a:pt x="48069" y="208793"/>
                  </a:lnTo>
                  <a:lnTo>
                    <a:pt x="70646" y="210560"/>
                  </a:lnTo>
                  <a:lnTo>
                    <a:pt x="104075" y="199389"/>
                  </a:lnTo>
                  <a:lnTo>
                    <a:pt x="130617" y="181261"/>
                  </a:lnTo>
                  <a:lnTo>
                    <a:pt x="147711" y="155482"/>
                  </a:lnTo>
                  <a:lnTo>
                    <a:pt x="162797" y="106925"/>
                  </a:lnTo>
                  <a:lnTo>
                    <a:pt x="165304" y="66127"/>
                  </a:lnTo>
                  <a:lnTo>
                    <a:pt x="159383" y="19778"/>
                  </a:lnTo>
                  <a:lnTo>
                    <a:pt x="15749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653388" y="1902717"/>
              <a:ext cx="326385" cy="255626"/>
            </a:xfrm>
            <a:custGeom>
              <a:avLst/>
              <a:gdLst/>
              <a:ahLst/>
              <a:cxnLst/>
              <a:rect l="0" t="0" r="0" b="0"/>
              <a:pathLst>
                <a:path w="326385" h="255626">
                  <a:moveTo>
                    <a:pt x="0" y="108226"/>
                  </a:moveTo>
                  <a:lnTo>
                    <a:pt x="0" y="166842"/>
                  </a:lnTo>
                  <a:lnTo>
                    <a:pt x="5589" y="201633"/>
                  </a:lnTo>
                  <a:lnTo>
                    <a:pt x="7236" y="204422"/>
                  </a:lnTo>
                  <a:lnTo>
                    <a:pt x="8333" y="201603"/>
                  </a:lnTo>
                  <a:lnTo>
                    <a:pt x="17475" y="150894"/>
                  </a:lnTo>
                  <a:lnTo>
                    <a:pt x="23469" y="97113"/>
                  </a:lnTo>
                  <a:lnTo>
                    <a:pt x="30318" y="71701"/>
                  </a:lnTo>
                  <a:lnTo>
                    <a:pt x="41161" y="52608"/>
                  </a:lnTo>
                  <a:lnTo>
                    <a:pt x="49668" y="47751"/>
                  </a:lnTo>
                  <a:lnTo>
                    <a:pt x="71598" y="45473"/>
                  </a:lnTo>
                  <a:lnTo>
                    <a:pt x="90703" y="51480"/>
                  </a:lnTo>
                  <a:lnTo>
                    <a:pt x="106993" y="63118"/>
                  </a:lnTo>
                  <a:lnTo>
                    <a:pt x="146071" y="112397"/>
                  </a:lnTo>
                  <a:lnTo>
                    <a:pt x="142520" y="106570"/>
                  </a:lnTo>
                  <a:lnTo>
                    <a:pt x="142501" y="92282"/>
                  </a:lnTo>
                  <a:lnTo>
                    <a:pt x="149094" y="38276"/>
                  </a:lnTo>
                  <a:lnTo>
                    <a:pt x="158291" y="20205"/>
                  </a:lnTo>
                  <a:lnTo>
                    <a:pt x="173297" y="7494"/>
                  </a:lnTo>
                  <a:lnTo>
                    <a:pt x="182212" y="2467"/>
                  </a:lnTo>
                  <a:lnTo>
                    <a:pt x="201476" y="0"/>
                  </a:lnTo>
                  <a:lnTo>
                    <a:pt x="221736" y="3973"/>
                  </a:lnTo>
                  <a:lnTo>
                    <a:pt x="242439" y="13538"/>
                  </a:lnTo>
                  <a:lnTo>
                    <a:pt x="260219" y="31827"/>
                  </a:lnTo>
                  <a:lnTo>
                    <a:pt x="297914" y="95219"/>
                  </a:lnTo>
                  <a:lnTo>
                    <a:pt x="316908" y="136607"/>
                  </a:lnTo>
                  <a:lnTo>
                    <a:pt x="324512" y="192514"/>
                  </a:lnTo>
                  <a:lnTo>
                    <a:pt x="326384" y="2556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057933" y="1695088"/>
              <a:ext cx="235247" cy="427520"/>
            </a:xfrm>
            <a:custGeom>
              <a:avLst/>
              <a:gdLst/>
              <a:ahLst/>
              <a:cxnLst/>
              <a:rect l="0" t="0" r="0" b="0"/>
              <a:pathLst>
                <a:path w="235247" h="427520">
                  <a:moveTo>
                    <a:pt x="6066" y="0"/>
                  </a:moveTo>
                  <a:lnTo>
                    <a:pt x="2947" y="48930"/>
                  </a:lnTo>
                  <a:lnTo>
                    <a:pt x="0" y="77899"/>
                  </a:lnTo>
                  <a:lnTo>
                    <a:pt x="7641" y="140689"/>
                  </a:lnTo>
                  <a:lnTo>
                    <a:pt x="13785" y="187700"/>
                  </a:lnTo>
                  <a:lnTo>
                    <a:pt x="20415" y="235891"/>
                  </a:lnTo>
                  <a:lnTo>
                    <a:pt x="27261" y="281485"/>
                  </a:lnTo>
                  <a:lnTo>
                    <a:pt x="34573" y="340376"/>
                  </a:lnTo>
                  <a:lnTo>
                    <a:pt x="43312" y="401275"/>
                  </a:lnTo>
                  <a:lnTo>
                    <a:pt x="42595" y="400878"/>
                  </a:lnTo>
                  <a:lnTo>
                    <a:pt x="40947" y="397103"/>
                  </a:lnTo>
                  <a:lnTo>
                    <a:pt x="38086" y="341617"/>
                  </a:lnTo>
                  <a:lnTo>
                    <a:pt x="40184" y="310927"/>
                  </a:lnTo>
                  <a:lnTo>
                    <a:pt x="60595" y="256216"/>
                  </a:lnTo>
                  <a:lnTo>
                    <a:pt x="66986" y="244510"/>
                  </a:lnTo>
                  <a:lnTo>
                    <a:pt x="75925" y="236706"/>
                  </a:lnTo>
                  <a:lnTo>
                    <a:pt x="98336" y="228035"/>
                  </a:lnTo>
                  <a:lnTo>
                    <a:pt x="120774" y="227301"/>
                  </a:lnTo>
                  <a:lnTo>
                    <a:pt x="142445" y="232044"/>
                  </a:lnTo>
                  <a:lnTo>
                    <a:pt x="174377" y="249038"/>
                  </a:lnTo>
                  <a:lnTo>
                    <a:pt x="203725" y="275780"/>
                  </a:lnTo>
                  <a:lnTo>
                    <a:pt x="229436" y="326652"/>
                  </a:lnTo>
                  <a:lnTo>
                    <a:pt x="235246" y="363637"/>
                  </a:lnTo>
                  <a:lnTo>
                    <a:pt x="230367" y="384275"/>
                  </a:lnTo>
                  <a:lnTo>
                    <a:pt x="219229" y="401246"/>
                  </a:lnTo>
                  <a:lnTo>
                    <a:pt x="202581" y="416587"/>
                  </a:lnTo>
                  <a:lnTo>
                    <a:pt x="177244" y="424966"/>
                  </a:lnTo>
                  <a:lnTo>
                    <a:pt x="148826" y="427519"/>
                  </a:lnTo>
                  <a:lnTo>
                    <a:pt x="91070" y="416622"/>
                  </a:lnTo>
                  <a:lnTo>
                    <a:pt x="58709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358798" y="1877138"/>
              <a:ext cx="202411" cy="228562"/>
            </a:xfrm>
            <a:custGeom>
              <a:avLst/>
              <a:gdLst/>
              <a:ahLst/>
              <a:cxnLst/>
              <a:rect l="0" t="0" r="0" b="0"/>
              <a:pathLst>
                <a:path w="202411" h="228562">
                  <a:moveTo>
                    <a:pt x="0" y="81162"/>
                  </a:moveTo>
                  <a:lnTo>
                    <a:pt x="16767" y="92341"/>
                  </a:lnTo>
                  <a:lnTo>
                    <a:pt x="75445" y="104038"/>
                  </a:lnTo>
                  <a:lnTo>
                    <a:pt x="101381" y="107707"/>
                  </a:lnTo>
                  <a:lnTo>
                    <a:pt x="163002" y="97584"/>
                  </a:lnTo>
                  <a:lnTo>
                    <a:pt x="173009" y="92110"/>
                  </a:lnTo>
                  <a:lnTo>
                    <a:pt x="187247" y="76669"/>
                  </a:lnTo>
                  <a:lnTo>
                    <a:pt x="201839" y="48245"/>
                  </a:lnTo>
                  <a:lnTo>
                    <a:pt x="202410" y="39330"/>
                  </a:lnTo>
                  <a:lnTo>
                    <a:pt x="196804" y="23186"/>
                  </a:lnTo>
                  <a:lnTo>
                    <a:pt x="183395" y="11331"/>
                  </a:lnTo>
                  <a:lnTo>
                    <a:pt x="164567" y="3333"/>
                  </a:lnTo>
                  <a:lnTo>
                    <a:pt x="128829" y="0"/>
                  </a:lnTo>
                  <a:lnTo>
                    <a:pt x="95493" y="7071"/>
                  </a:lnTo>
                  <a:lnTo>
                    <a:pt x="42211" y="36411"/>
                  </a:lnTo>
                  <a:lnTo>
                    <a:pt x="27339" y="56204"/>
                  </a:lnTo>
                  <a:lnTo>
                    <a:pt x="8260" y="107038"/>
                  </a:lnTo>
                  <a:lnTo>
                    <a:pt x="6790" y="131267"/>
                  </a:lnTo>
                  <a:lnTo>
                    <a:pt x="15379" y="175417"/>
                  </a:lnTo>
                  <a:lnTo>
                    <a:pt x="27892" y="193633"/>
                  </a:lnTo>
                  <a:lnTo>
                    <a:pt x="46321" y="208358"/>
                  </a:lnTo>
                  <a:lnTo>
                    <a:pt x="70110" y="218802"/>
                  </a:lnTo>
                  <a:lnTo>
                    <a:pt x="127236" y="226633"/>
                  </a:lnTo>
                  <a:lnTo>
                    <a:pt x="157927" y="2285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622010" y="1884601"/>
              <a:ext cx="136871" cy="233809"/>
            </a:xfrm>
            <a:custGeom>
              <a:avLst/>
              <a:gdLst/>
              <a:ahLst/>
              <a:cxnLst/>
              <a:rect l="0" t="0" r="0" b="0"/>
              <a:pathLst>
                <a:path w="136871" h="233809">
                  <a:moveTo>
                    <a:pt x="0" y="84228"/>
                  </a:moveTo>
                  <a:lnTo>
                    <a:pt x="11453" y="138372"/>
                  </a:lnTo>
                  <a:lnTo>
                    <a:pt x="30338" y="193319"/>
                  </a:lnTo>
                  <a:lnTo>
                    <a:pt x="45854" y="233808"/>
                  </a:lnTo>
                  <a:lnTo>
                    <a:pt x="30983" y="176339"/>
                  </a:lnTo>
                  <a:lnTo>
                    <a:pt x="17759" y="139206"/>
                  </a:lnTo>
                  <a:lnTo>
                    <a:pt x="7893" y="115681"/>
                  </a:lnTo>
                  <a:lnTo>
                    <a:pt x="3508" y="77299"/>
                  </a:lnTo>
                  <a:lnTo>
                    <a:pt x="6628" y="54242"/>
                  </a:lnTo>
                  <a:lnTo>
                    <a:pt x="12608" y="44350"/>
                  </a:lnTo>
                  <a:lnTo>
                    <a:pt x="31730" y="27120"/>
                  </a:lnTo>
                  <a:lnTo>
                    <a:pt x="68803" y="9855"/>
                  </a:lnTo>
                  <a:lnTo>
                    <a:pt x="124672" y="1297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821683" y="1876218"/>
              <a:ext cx="189886" cy="224369"/>
            </a:xfrm>
            <a:custGeom>
              <a:avLst/>
              <a:gdLst/>
              <a:ahLst/>
              <a:cxnLst/>
              <a:rect l="0" t="0" r="0" b="0"/>
              <a:pathLst>
                <a:path w="189886" h="224369">
                  <a:moveTo>
                    <a:pt x="158296" y="8383"/>
                  </a:moveTo>
                  <a:lnTo>
                    <a:pt x="99679" y="2793"/>
                  </a:lnTo>
                  <a:lnTo>
                    <a:pt x="46675" y="0"/>
                  </a:lnTo>
                  <a:lnTo>
                    <a:pt x="23289" y="3877"/>
                  </a:lnTo>
                  <a:lnTo>
                    <a:pt x="14479" y="8888"/>
                  </a:lnTo>
                  <a:lnTo>
                    <a:pt x="1571" y="23815"/>
                  </a:lnTo>
                  <a:lnTo>
                    <a:pt x="0" y="31539"/>
                  </a:lnTo>
                  <a:lnTo>
                    <a:pt x="1293" y="39028"/>
                  </a:lnTo>
                  <a:lnTo>
                    <a:pt x="8968" y="53588"/>
                  </a:lnTo>
                  <a:lnTo>
                    <a:pt x="20178" y="67858"/>
                  </a:lnTo>
                  <a:lnTo>
                    <a:pt x="45233" y="83457"/>
                  </a:lnTo>
                  <a:lnTo>
                    <a:pt x="106940" y="105978"/>
                  </a:lnTo>
                  <a:lnTo>
                    <a:pt x="166438" y="132542"/>
                  </a:lnTo>
                  <a:lnTo>
                    <a:pt x="183752" y="148962"/>
                  </a:lnTo>
                  <a:lnTo>
                    <a:pt x="188134" y="159424"/>
                  </a:lnTo>
                  <a:lnTo>
                    <a:pt x="189885" y="183527"/>
                  </a:lnTo>
                  <a:lnTo>
                    <a:pt x="183644" y="203598"/>
                  </a:lnTo>
                  <a:lnTo>
                    <a:pt x="178704" y="212226"/>
                  </a:lnTo>
                  <a:lnTo>
                    <a:pt x="169561" y="217977"/>
                  </a:lnTo>
                  <a:lnTo>
                    <a:pt x="143806" y="224368"/>
                  </a:lnTo>
                  <a:lnTo>
                    <a:pt x="107599" y="222377"/>
                  </a:lnTo>
                  <a:lnTo>
                    <a:pt x="66263" y="211223"/>
                  </a:lnTo>
                  <a:lnTo>
                    <a:pt x="42482" y="1978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348910" y="1905658"/>
              <a:ext cx="10096" cy="189514"/>
            </a:xfrm>
            <a:custGeom>
              <a:avLst/>
              <a:gdLst/>
              <a:ahLst/>
              <a:cxnLst/>
              <a:rect l="0" t="0" r="0" b="0"/>
              <a:pathLst>
                <a:path w="10096" h="189514">
                  <a:moveTo>
                    <a:pt x="10095" y="0"/>
                  </a:moveTo>
                  <a:lnTo>
                    <a:pt x="1762" y="37478"/>
                  </a:lnTo>
                  <a:lnTo>
                    <a:pt x="0" y="88901"/>
                  </a:lnTo>
                  <a:lnTo>
                    <a:pt x="822" y="142949"/>
                  </a:lnTo>
                  <a:lnTo>
                    <a:pt x="10095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337948" y="175825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474818" y="1859435"/>
              <a:ext cx="207771" cy="207105"/>
            </a:xfrm>
            <a:custGeom>
              <a:avLst/>
              <a:gdLst/>
              <a:ahLst/>
              <a:cxnLst/>
              <a:rect l="0" t="0" r="0" b="0"/>
              <a:pathLst>
                <a:path w="207771" h="207105">
                  <a:moveTo>
                    <a:pt x="0" y="67280"/>
                  </a:moveTo>
                  <a:lnTo>
                    <a:pt x="0" y="116210"/>
                  </a:lnTo>
                  <a:lnTo>
                    <a:pt x="5590" y="169752"/>
                  </a:lnTo>
                  <a:lnTo>
                    <a:pt x="15619" y="207104"/>
                  </a:lnTo>
                  <a:lnTo>
                    <a:pt x="13571" y="201953"/>
                  </a:lnTo>
                  <a:lnTo>
                    <a:pt x="10929" y="140574"/>
                  </a:lnTo>
                  <a:lnTo>
                    <a:pt x="16197" y="84747"/>
                  </a:lnTo>
                  <a:lnTo>
                    <a:pt x="29673" y="37065"/>
                  </a:lnTo>
                  <a:lnTo>
                    <a:pt x="40874" y="15246"/>
                  </a:lnTo>
                  <a:lnTo>
                    <a:pt x="49476" y="8024"/>
                  </a:lnTo>
                  <a:lnTo>
                    <a:pt x="71513" y="0"/>
                  </a:lnTo>
                  <a:lnTo>
                    <a:pt x="82771" y="1369"/>
                  </a:lnTo>
                  <a:lnTo>
                    <a:pt x="136679" y="32517"/>
                  </a:lnTo>
                  <a:lnTo>
                    <a:pt x="168399" y="64518"/>
                  </a:lnTo>
                  <a:lnTo>
                    <a:pt x="193748" y="108848"/>
                  </a:lnTo>
                  <a:lnTo>
                    <a:pt x="205066" y="141987"/>
                  </a:lnTo>
                  <a:lnTo>
                    <a:pt x="207770" y="177413"/>
                  </a:lnTo>
                  <a:lnTo>
                    <a:pt x="200042" y="2041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944677" y="1853015"/>
              <a:ext cx="196423" cy="249936"/>
            </a:xfrm>
            <a:custGeom>
              <a:avLst/>
              <a:gdLst/>
              <a:ahLst/>
              <a:cxnLst/>
              <a:rect l="0" t="0" r="0" b="0"/>
              <a:pathLst>
                <a:path w="196423" h="249936">
                  <a:moveTo>
                    <a:pt x="140794" y="52643"/>
                  </a:moveTo>
                  <a:lnTo>
                    <a:pt x="124026" y="41464"/>
                  </a:lnTo>
                  <a:lnTo>
                    <a:pt x="103317" y="39096"/>
                  </a:lnTo>
                  <a:lnTo>
                    <a:pt x="57482" y="47107"/>
                  </a:lnTo>
                  <a:lnTo>
                    <a:pt x="30841" y="62181"/>
                  </a:lnTo>
                  <a:lnTo>
                    <a:pt x="18617" y="77939"/>
                  </a:lnTo>
                  <a:lnTo>
                    <a:pt x="1237" y="116651"/>
                  </a:lnTo>
                  <a:lnTo>
                    <a:pt x="0" y="137243"/>
                  </a:lnTo>
                  <a:lnTo>
                    <a:pt x="8737" y="179058"/>
                  </a:lnTo>
                  <a:lnTo>
                    <a:pt x="23938" y="205003"/>
                  </a:lnTo>
                  <a:lnTo>
                    <a:pt x="43259" y="227508"/>
                  </a:lnTo>
                  <a:lnTo>
                    <a:pt x="69391" y="243405"/>
                  </a:lnTo>
                  <a:lnTo>
                    <a:pt x="110539" y="249935"/>
                  </a:lnTo>
                  <a:lnTo>
                    <a:pt x="136706" y="242104"/>
                  </a:lnTo>
                  <a:lnTo>
                    <a:pt x="158865" y="226925"/>
                  </a:lnTo>
                  <a:lnTo>
                    <a:pt x="183323" y="198648"/>
                  </a:lnTo>
                  <a:lnTo>
                    <a:pt x="194011" y="178365"/>
                  </a:lnTo>
                  <a:lnTo>
                    <a:pt x="196422" y="154533"/>
                  </a:lnTo>
                  <a:lnTo>
                    <a:pt x="188437" y="101105"/>
                  </a:lnTo>
                  <a:lnTo>
                    <a:pt x="173368" y="65052"/>
                  </a:lnTo>
                  <a:lnTo>
                    <a:pt x="125878" y="6586"/>
                  </a:lnTo>
                  <a:lnTo>
                    <a:pt x="11973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190756" y="1863544"/>
              <a:ext cx="147400" cy="226330"/>
            </a:xfrm>
            <a:custGeom>
              <a:avLst/>
              <a:gdLst/>
              <a:ahLst/>
              <a:cxnLst/>
              <a:rect l="0" t="0" r="0" b="0"/>
              <a:pathLst>
                <a:path w="147400" h="226330">
                  <a:moveTo>
                    <a:pt x="0" y="63171"/>
                  </a:moveTo>
                  <a:lnTo>
                    <a:pt x="17959" y="125451"/>
                  </a:lnTo>
                  <a:lnTo>
                    <a:pt x="35149" y="187778"/>
                  </a:lnTo>
                  <a:lnTo>
                    <a:pt x="45640" y="220584"/>
                  </a:lnTo>
                  <a:lnTo>
                    <a:pt x="45635" y="225435"/>
                  </a:lnTo>
                  <a:lnTo>
                    <a:pt x="43291" y="226329"/>
                  </a:lnTo>
                  <a:lnTo>
                    <a:pt x="39389" y="224585"/>
                  </a:lnTo>
                  <a:lnTo>
                    <a:pt x="31934" y="213289"/>
                  </a:lnTo>
                  <a:lnTo>
                    <a:pt x="25892" y="195401"/>
                  </a:lnTo>
                  <a:lnTo>
                    <a:pt x="16105" y="137877"/>
                  </a:lnTo>
                  <a:lnTo>
                    <a:pt x="12800" y="87719"/>
                  </a:lnTo>
                  <a:lnTo>
                    <a:pt x="16607" y="64722"/>
                  </a:lnTo>
                  <a:lnTo>
                    <a:pt x="25319" y="45923"/>
                  </a:lnTo>
                  <a:lnTo>
                    <a:pt x="38159" y="29769"/>
                  </a:lnTo>
                  <a:lnTo>
                    <a:pt x="55564" y="14790"/>
                  </a:lnTo>
                  <a:lnTo>
                    <a:pt x="81237" y="6573"/>
                  </a:lnTo>
                  <a:lnTo>
                    <a:pt x="119217" y="1947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429177" y="1690415"/>
              <a:ext cx="414347" cy="426243"/>
            </a:xfrm>
            <a:custGeom>
              <a:avLst/>
              <a:gdLst/>
              <a:ahLst/>
              <a:cxnLst/>
              <a:rect l="0" t="0" r="0" b="0"/>
              <a:pathLst>
                <a:path w="414347" h="426243">
                  <a:moveTo>
                    <a:pt x="140605" y="320528"/>
                  </a:moveTo>
                  <a:lnTo>
                    <a:pt x="146195" y="303760"/>
                  </a:lnTo>
                  <a:lnTo>
                    <a:pt x="145819" y="286169"/>
                  </a:lnTo>
                  <a:lnTo>
                    <a:pt x="140583" y="266653"/>
                  </a:lnTo>
                  <a:lnTo>
                    <a:pt x="130456" y="246280"/>
                  </a:lnTo>
                  <a:lnTo>
                    <a:pt x="111918" y="228647"/>
                  </a:lnTo>
                  <a:lnTo>
                    <a:pt x="100423" y="220670"/>
                  </a:lnTo>
                  <a:lnTo>
                    <a:pt x="78293" y="214925"/>
                  </a:lnTo>
                  <a:lnTo>
                    <a:pt x="56759" y="217441"/>
                  </a:lnTo>
                  <a:lnTo>
                    <a:pt x="35490" y="226358"/>
                  </a:lnTo>
                  <a:lnTo>
                    <a:pt x="20577" y="244359"/>
                  </a:lnTo>
                  <a:lnTo>
                    <a:pt x="1472" y="288454"/>
                  </a:lnTo>
                  <a:lnTo>
                    <a:pt x="0" y="312902"/>
                  </a:lnTo>
                  <a:lnTo>
                    <a:pt x="8867" y="352973"/>
                  </a:lnTo>
                  <a:lnTo>
                    <a:pt x="26313" y="388243"/>
                  </a:lnTo>
                  <a:lnTo>
                    <a:pt x="49419" y="413511"/>
                  </a:lnTo>
                  <a:lnTo>
                    <a:pt x="58757" y="421121"/>
                  </a:lnTo>
                  <a:lnTo>
                    <a:pt x="68492" y="425025"/>
                  </a:lnTo>
                  <a:lnTo>
                    <a:pt x="88668" y="426242"/>
                  </a:lnTo>
                  <a:lnTo>
                    <a:pt x="119757" y="414761"/>
                  </a:lnTo>
                  <a:lnTo>
                    <a:pt x="137578" y="396725"/>
                  </a:lnTo>
                  <a:lnTo>
                    <a:pt x="168066" y="339574"/>
                  </a:lnTo>
                  <a:lnTo>
                    <a:pt x="185916" y="292116"/>
                  </a:lnTo>
                  <a:lnTo>
                    <a:pt x="199134" y="237630"/>
                  </a:lnTo>
                  <a:lnTo>
                    <a:pt x="210961" y="182880"/>
                  </a:lnTo>
                  <a:lnTo>
                    <a:pt x="219234" y="121762"/>
                  </a:lnTo>
                  <a:lnTo>
                    <a:pt x="216491" y="69006"/>
                  </a:lnTo>
                  <a:lnTo>
                    <a:pt x="209003" y="6443"/>
                  </a:lnTo>
                  <a:lnTo>
                    <a:pt x="204921" y="1174"/>
                  </a:lnTo>
                  <a:lnTo>
                    <a:pt x="199860" y="0"/>
                  </a:lnTo>
                  <a:lnTo>
                    <a:pt x="194146" y="1558"/>
                  </a:lnTo>
                  <a:lnTo>
                    <a:pt x="190337" y="7275"/>
                  </a:lnTo>
                  <a:lnTo>
                    <a:pt x="184976" y="38849"/>
                  </a:lnTo>
                  <a:lnTo>
                    <a:pt x="183387" y="85899"/>
                  </a:lnTo>
                  <a:lnTo>
                    <a:pt x="182917" y="143773"/>
                  </a:lnTo>
                  <a:lnTo>
                    <a:pt x="183948" y="204205"/>
                  </a:lnTo>
                  <a:lnTo>
                    <a:pt x="191142" y="259675"/>
                  </a:lnTo>
                  <a:lnTo>
                    <a:pt x="200682" y="311986"/>
                  </a:lnTo>
                  <a:lnTo>
                    <a:pt x="207471" y="342857"/>
                  </a:lnTo>
                  <a:lnTo>
                    <a:pt x="212088" y="349452"/>
                  </a:lnTo>
                  <a:lnTo>
                    <a:pt x="217507" y="350339"/>
                  </a:lnTo>
                  <a:lnTo>
                    <a:pt x="278280" y="312789"/>
                  </a:lnTo>
                  <a:lnTo>
                    <a:pt x="340717" y="285986"/>
                  </a:lnTo>
                  <a:lnTo>
                    <a:pt x="372253" y="269479"/>
                  </a:lnTo>
                  <a:lnTo>
                    <a:pt x="387060" y="253386"/>
                  </a:lnTo>
                  <a:lnTo>
                    <a:pt x="392646" y="244181"/>
                  </a:lnTo>
                  <a:lnTo>
                    <a:pt x="395733" y="221475"/>
                  </a:lnTo>
                  <a:lnTo>
                    <a:pt x="394918" y="208869"/>
                  </a:lnTo>
                  <a:lnTo>
                    <a:pt x="390866" y="199295"/>
                  </a:lnTo>
                  <a:lnTo>
                    <a:pt x="377004" y="185538"/>
                  </a:lnTo>
                  <a:lnTo>
                    <a:pt x="367225" y="183741"/>
                  </a:lnTo>
                  <a:lnTo>
                    <a:pt x="343880" y="187984"/>
                  </a:lnTo>
                  <a:lnTo>
                    <a:pt x="315608" y="203526"/>
                  </a:lnTo>
                  <a:lnTo>
                    <a:pt x="292414" y="222949"/>
                  </a:lnTo>
                  <a:lnTo>
                    <a:pt x="276312" y="254701"/>
                  </a:lnTo>
                  <a:lnTo>
                    <a:pt x="269722" y="299334"/>
                  </a:lnTo>
                  <a:lnTo>
                    <a:pt x="273359" y="338424"/>
                  </a:lnTo>
                  <a:lnTo>
                    <a:pt x="287434" y="372234"/>
                  </a:lnTo>
                  <a:lnTo>
                    <a:pt x="302959" y="387572"/>
                  </a:lnTo>
                  <a:lnTo>
                    <a:pt x="334549" y="402784"/>
                  </a:lnTo>
                  <a:lnTo>
                    <a:pt x="360164" y="408559"/>
                  </a:lnTo>
                  <a:lnTo>
                    <a:pt x="414346" y="40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929792" y="1870217"/>
              <a:ext cx="145359" cy="213320"/>
            </a:xfrm>
            <a:custGeom>
              <a:avLst/>
              <a:gdLst/>
              <a:ahLst/>
              <a:cxnLst/>
              <a:rect l="0" t="0" r="0" b="0"/>
              <a:pathLst>
                <a:path w="145359" h="213320">
                  <a:moveTo>
                    <a:pt x="19016" y="98612"/>
                  </a:moveTo>
                  <a:lnTo>
                    <a:pt x="19016" y="147542"/>
                  </a:lnTo>
                  <a:lnTo>
                    <a:pt x="21355" y="177681"/>
                  </a:lnTo>
                  <a:lnTo>
                    <a:pt x="32563" y="213319"/>
                  </a:lnTo>
                  <a:lnTo>
                    <a:pt x="18357" y="158913"/>
                  </a:lnTo>
                  <a:lnTo>
                    <a:pt x="4848" y="105064"/>
                  </a:lnTo>
                  <a:lnTo>
                    <a:pt x="0" y="63349"/>
                  </a:lnTo>
                  <a:lnTo>
                    <a:pt x="5105" y="41605"/>
                  </a:lnTo>
                  <a:lnTo>
                    <a:pt x="9742" y="32531"/>
                  </a:lnTo>
                  <a:lnTo>
                    <a:pt x="24254" y="19330"/>
                  </a:lnTo>
                  <a:lnTo>
                    <a:pt x="62164" y="1323"/>
                  </a:lnTo>
                  <a:lnTo>
                    <a:pt x="85766" y="0"/>
                  </a:lnTo>
                  <a:lnTo>
                    <a:pt x="145358" y="3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260838" y="1773796"/>
              <a:ext cx="425143" cy="363490"/>
            </a:xfrm>
            <a:custGeom>
              <a:avLst/>
              <a:gdLst/>
              <a:ahLst/>
              <a:cxnLst/>
              <a:rect l="0" t="0" r="0" b="0"/>
              <a:pathLst>
                <a:path w="425143" h="363490">
                  <a:moveTo>
                    <a:pt x="45939" y="342431"/>
                  </a:moveTo>
                  <a:lnTo>
                    <a:pt x="62727" y="280151"/>
                  </a:lnTo>
                  <a:lnTo>
                    <a:pt x="69272" y="226101"/>
                  </a:lnTo>
                  <a:lnTo>
                    <a:pt x="81484" y="164775"/>
                  </a:lnTo>
                  <a:lnTo>
                    <a:pt x="91696" y="113668"/>
                  </a:lnTo>
                  <a:lnTo>
                    <a:pt x="104457" y="51232"/>
                  </a:lnTo>
                  <a:lnTo>
                    <a:pt x="107042" y="18037"/>
                  </a:lnTo>
                  <a:lnTo>
                    <a:pt x="111241" y="8016"/>
                  </a:lnTo>
                  <a:lnTo>
                    <a:pt x="117550" y="2504"/>
                  </a:lnTo>
                  <a:lnTo>
                    <a:pt x="125265" y="0"/>
                  </a:lnTo>
                  <a:lnTo>
                    <a:pt x="132748" y="1840"/>
                  </a:lnTo>
                  <a:lnTo>
                    <a:pt x="168650" y="33804"/>
                  </a:lnTo>
                  <a:lnTo>
                    <a:pt x="201810" y="90382"/>
                  </a:lnTo>
                  <a:lnTo>
                    <a:pt x="235956" y="147628"/>
                  </a:lnTo>
                  <a:lnTo>
                    <a:pt x="266444" y="202090"/>
                  </a:lnTo>
                  <a:lnTo>
                    <a:pt x="300585" y="258168"/>
                  </a:lnTo>
                  <a:lnTo>
                    <a:pt x="340071" y="311650"/>
                  </a:lnTo>
                  <a:lnTo>
                    <a:pt x="347312" y="321910"/>
                  </a:lnTo>
                  <a:lnTo>
                    <a:pt x="348630" y="326411"/>
                  </a:lnTo>
                  <a:lnTo>
                    <a:pt x="345999" y="327072"/>
                  </a:lnTo>
                  <a:lnTo>
                    <a:pt x="301005" y="305314"/>
                  </a:lnTo>
                  <a:lnTo>
                    <a:pt x="237993" y="266419"/>
                  </a:lnTo>
                  <a:lnTo>
                    <a:pt x="178990" y="223295"/>
                  </a:lnTo>
                  <a:lnTo>
                    <a:pt x="131492" y="195026"/>
                  </a:lnTo>
                  <a:lnTo>
                    <a:pt x="79909" y="177007"/>
                  </a:lnTo>
                  <a:lnTo>
                    <a:pt x="37417" y="161096"/>
                  </a:lnTo>
                  <a:lnTo>
                    <a:pt x="0" y="155342"/>
                  </a:lnTo>
                  <a:lnTo>
                    <a:pt x="2445" y="154534"/>
                  </a:lnTo>
                  <a:lnTo>
                    <a:pt x="55549" y="151962"/>
                  </a:lnTo>
                  <a:lnTo>
                    <a:pt x="115862" y="144627"/>
                  </a:lnTo>
                  <a:lnTo>
                    <a:pt x="171162" y="139933"/>
                  </a:lnTo>
                  <a:lnTo>
                    <a:pt x="224592" y="131134"/>
                  </a:lnTo>
                  <a:lnTo>
                    <a:pt x="283869" y="117680"/>
                  </a:lnTo>
                  <a:lnTo>
                    <a:pt x="337779" y="103757"/>
                  </a:lnTo>
                  <a:lnTo>
                    <a:pt x="396608" y="89742"/>
                  </a:lnTo>
                  <a:lnTo>
                    <a:pt x="413080" y="86234"/>
                  </a:lnTo>
                  <a:lnTo>
                    <a:pt x="421720" y="87405"/>
                  </a:lnTo>
                  <a:lnTo>
                    <a:pt x="425142" y="91696"/>
                  </a:lnTo>
                  <a:lnTo>
                    <a:pt x="425083" y="98065"/>
                  </a:lnTo>
                  <a:lnTo>
                    <a:pt x="415659" y="111382"/>
                  </a:lnTo>
                  <a:lnTo>
                    <a:pt x="375424" y="138994"/>
                  </a:lnTo>
                  <a:lnTo>
                    <a:pt x="315180" y="168149"/>
                  </a:lnTo>
                  <a:lnTo>
                    <a:pt x="260126" y="200251"/>
                  </a:lnTo>
                  <a:lnTo>
                    <a:pt x="229114" y="217636"/>
                  </a:lnTo>
                  <a:lnTo>
                    <a:pt x="170447" y="259724"/>
                  </a:lnTo>
                  <a:lnTo>
                    <a:pt x="109312" y="311042"/>
                  </a:lnTo>
                  <a:lnTo>
                    <a:pt x="72872" y="344797"/>
                  </a:lnTo>
                  <a:lnTo>
                    <a:pt x="35411" y="3634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5074735" y="1031792"/>
            <a:ext cx="178986" cy="115815"/>
            <a:chOff x="5074735" y="1031792"/>
            <a:chExt cx="178986" cy="115815"/>
          </a:xfrm>
        </p:grpSpPr>
        <p:sp>
          <p:nvSpPr>
            <p:cNvPr id="46" name="Freeform 45"/>
            <p:cNvSpPr/>
            <p:nvPr/>
          </p:nvSpPr>
          <p:spPr>
            <a:xfrm>
              <a:off x="5074735" y="1031792"/>
              <a:ext cx="115815" cy="115815"/>
            </a:xfrm>
            <a:custGeom>
              <a:avLst/>
              <a:gdLst/>
              <a:ahLst/>
              <a:cxnLst/>
              <a:rect l="0" t="0" r="0" b="0"/>
              <a:pathLst>
                <a:path w="115815" h="115815">
                  <a:moveTo>
                    <a:pt x="115814" y="0"/>
                  </a:moveTo>
                  <a:lnTo>
                    <a:pt x="53353" y="57566"/>
                  </a:lnTo>
                  <a:lnTo>
                    <a:pt x="26874" y="92610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106321" y="1042321"/>
              <a:ext cx="147400" cy="105286"/>
            </a:xfrm>
            <a:custGeom>
              <a:avLst/>
              <a:gdLst/>
              <a:ahLst/>
              <a:cxnLst/>
              <a:rect l="0" t="0" r="0" b="0"/>
              <a:pathLst>
                <a:path w="147400" h="105286">
                  <a:moveTo>
                    <a:pt x="147399" y="105285"/>
                  </a:moveTo>
                  <a:lnTo>
                    <a:pt x="128249" y="88474"/>
                  </a:lnTo>
                  <a:lnTo>
                    <a:pt x="74181" y="55787"/>
                  </a:lnTo>
                  <a:lnTo>
                    <a:pt x="24240" y="157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3569160" y="1094963"/>
            <a:ext cx="157929" cy="126343"/>
            <a:chOff x="3569160" y="1094963"/>
            <a:chExt cx="157929" cy="126343"/>
          </a:xfrm>
        </p:grpSpPr>
        <p:sp>
          <p:nvSpPr>
            <p:cNvPr id="49" name="Freeform 48"/>
            <p:cNvSpPr/>
            <p:nvPr/>
          </p:nvSpPr>
          <p:spPr>
            <a:xfrm>
              <a:off x="3569160" y="1094963"/>
              <a:ext cx="147400" cy="115815"/>
            </a:xfrm>
            <a:custGeom>
              <a:avLst/>
              <a:gdLst/>
              <a:ahLst/>
              <a:cxnLst/>
              <a:rect l="0" t="0" r="0" b="0"/>
              <a:pathLst>
                <a:path w="147400" h="115815">
                  <a:moveTo>
                    <a:pt x="147399" y="0"/>
                  </a:moveTo>
                  <a:lnTo>
                    <a:pt x="90165" y="45782"/>
                  </a:lnTo>
                  <a:lnTo>
                    <a:pt x="33031" y="94154"/>
                  </a:lnTo>
                  <a:lnTo>
                    <a:pt x="14077" y="109396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579689" y="1116020"/>
              <a:ext cx="147400" cy="105286"/>
            </a:xfrm>
            <a:custGeom>
              <a:avLst/>
              <a:gdLst/>
              <a:ahLst/>
              <a:cxnLst/>
              <a:rect l="0" t="0" r="0" b="0"/>
              <a:pathLst>
                <a:path w="147400" h="105286">
                  <a:moveTo>
                    <a:pt x="147399" y="105285"/>
                  </a:moveTo>
                  <a:lnTo>
                    <a:pt x="88620" y="52745"/>
                  </a:lnTo>
                  <a:lnTo>
                    <a:pt x="29775" y="1365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1392688" y="2547896"/>
            <a:ext cx="1063711" cy="515897"/>
            <a:chOff x="1392688" y="2547896"/>
            <a:chExt cx="1063711" cy="515897"/>
          </a:xfrm>
        </p:grpSpPr>
        <p:sp>
          <p:nvSpPr>
            <p:cNvPr id="52" name="Freeform 51"/>
            <p:cNvSpPr/>
            <p:nvPr/>
          </p:nvSpPr>
          <p:spPr>
            <a:xfrm>
              <a:off x="1392688" y="2555092"/>
              <a:ext cx="243753" cy="361550"/>
            </a:xfrm>
            <a:custGeom>
              <a:avLst/>
              <a:gdLst/>
              <a:ahLst/>
              <a:cxnLst/>
              <a:rect l="0" t="0" r="0" b="0"/>
              <a:pathLst>
                <a:path w="243753" h="361550">
                  <a:moveTo>
                    <a:pt x="18130" y="66503"/>
                  </a:moveTo>
                  <a:lnTo>
                    <a:pt x="6952" y="77682"/>
                  </a:lnTo>
                  <a:lnTo>
                    <a:pt x="3659" y="76296"/>
                  </a:lnTo>
                  <a:lnTo>
                    <a:pt x="0" y="62277"/>
                  </a:lnTo>
                  <a:lnTo>
                    <a:pt x="1364" y="54327"/>
                  </a:lnTo>
                  <a:lnTo>
                    <a:pt x="9119" y="39255"/>
                  </a:lnTo>
                  <a:lnTo>
                    <a:pt x="32228" y="17616"/>
                  </a:lnTo>
                  <a:lnTo>
                    <a:pt x="61302" y="1975"/>
                  </a:lnTo>
                  <a:lnTo>
                    <a:pt x="81771" y="0"/>
                  </a:lnTo>
                  <a:lnTo>
                    <a:pt x="123508" y="8263"/>
                  </a:lnTo>
                  <a:lnTo>
                    <a:pt x="131666" y="13639"/>
                  </a:lnTo>
                  <a:lnTo>
                    <a:pt x="143850" y="28970"/>
                  </a:lnTo>
                  <a:lnTo>
                    <a:pt x="151697" y="62921"/>
                  </a:lnTo>
                  <a:lnTo>
                    <a:pt x="145943" y="115145"/>
                  </a:lnTo>
                  <a:lnTo>
                    <a:pt x="135679" y="148376"/>
                  </a:lnTo>
                  <a:lnTo>
                    <a:pt x="124576" y="165672"/>
                  </a:lnTo>
                  <a:lnTo>
                    <a:pt x="121850" y="167711"/>
                  </a:lnTo>
                  <a:lnTo>
                    <a:pt x="121202" y="165561"/>
                  </a:lnTo>
                  <a:lnTo>
                    <a:pt x="121939" y="160618"/>
                  </a:lnTo>
                  <a:lnTo>
                    <a:pt x="127111" y="157322"/>
                  </a:lnTo>
                  <a:lnTo>
                    <a:pt x="145335" y="153661"/>
                  </a:lnTo>
                  <a:lnTo>
                    <a:pt x="165912" y="158272"/>
                  </a:lnTo>
                  <a:lnTo>
                    <a:pt x="194109" y="174023"/>
                  </a:lnTo>
                  <a:lnTo>
                    <a:pt x="208647" y="187989"/>
                  </a:lnTo>
                  <a:lnTo>
                    <a:pt x="235191" y="245986"/>
                  </a:lnTo>
                  <a:lnTo>
                    <a:pt x="243752" y="277221"/>
                  </a:lnTo>
                  <a:lnTo>
                    <a:pt x="242019" y="298196"/>
                  </a:lnTo>
                  <a:lnTo>
                    <a:pt x="228877" y="329735"/>
                  </a:lnTo>
                  <a:lnTo>
                    <a:pt x="210451" y="347662"/>
                  </a:lnTo>
                  <a:lnTo>
                    <a:pt x="198987" y="355718"/>
                  </a:lnTo>
                  <a:lnTo>
                    <a:pt x="173770" y="361549"/>
                  </a:lnTo>
                  <a:lnTo>
                    <a:pt x="125043" y="355761"/>
                  </a:lnTo>
                  <a:lnTo>
                    <a:pt x="81301" y="3402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768787" y="2853222"/>
              <a:ext cx="56707" cy="168457"/>
            </a:xfrm>
            <a:custGeom>
              <a:avLst/>
              <a:gdLst/>
              <a:ahLst/>
              <a:cxnLst/>
              <a:rect l="0" t="0" r="0" b="0"/>
              <a:pathLst>
                <a:path w="56707" h="168457">
                  <a:moveTo>
                    <a:pt x="0" y="0"/>
                  </a:moveTo>
                  <a:lnTo>
                    <a:pt x="34747" y="37087"/>
                  </a:lnTo>
                  <a:lnTo>
                    <a:pt x="55644" y="84953"/>
                  </a:lnTo>
                  <a:lnTo>
                    <a:pt x="56706" y="105607"/>
                  </a:lnTo>
                  <a:lnTo>
                    <a:pt x="52109" y="126486"/>
                  </a:lnTo>
                  <a:lnTo>
                    <a:pt x="37537" y="154461"/>
                  </a:lnTo>
                  <a:lnTo>
                    <a:pt x="21057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179399" y="2547896"/>
              <a:ext cx="42115" cy="368498"/>
            </a:xfrm>
            <a:custGeom>
              <a:avLst/>
              <a:gdLst/>
              <a:ahLst/>
              <a:cxnLst/>
              <a:rect l="0" t="0" r="0" b="0"/>
              <a:pathLst>
                <a:path w="42115" h="368498">
                  <a:moveTo>
                    <a:pt x="0" y="0"/>
                  </a:moveTo>
                  <a:lnTo>
                    <a:pt x="0" y="54144"/>
                  </a:lnTo>
                  <a:lnTo>
                    <a:pt x="3119" y="101441"/>
                  </a:lnTo>
                  <a:lnTo>
                    <a:pt x="8333" y="159908"/>
                  </a:lnTo>
                  <a:lnTo>
                    <a:pt x="12997" y="218566"/>
                  </a:lnTo>
                  <a:lnTo>
                    <a:pt x="21788" y="272991"/>
                  </a:lnTo>
                  <a:lnTo>
                    <a:pt x="31802" y="323042"/>
                  </a:lnTo>
                  <a:lnTo>
                    <a:pt x="42114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993197" y="2600538"/>
              <a:ext cx="207259" cy="150926"/>
            </a:xfrm>
            <a:custGeom>
              <a:avLst/>
              <a:gdLst/>
              <a:ahLst/>
              <a:cxnLst/>
              <a:rect l="0" t="0" r="0" b="0"/>
              <a:pathLst>
                <a:path w="207259" h="150926">
                  <a:moveTo>
                    <a:pt x="207258" y="105285"/>
                  </a:moveTo>
                  <a:lnTo>
                    <a:pt x="143831" y="123244"/>
                  </a:lnTo>
                  <a:lnTo>
                    <a:pt x="80894" y="143926"/>
                  </a:lnTo>
                  <a:lnTo>
                    <a:pt x="59849" y="150925"/>
                  </a:lnTo>
                  <a:lnTo>
                    <a:pt x="38798" y="148577"/>
                  </a:lnTo>
                  <a:lnTo>
                    <a:pt x="28271" y="144675"/>
                  </a:lnTo>
                  <a:lnTo>
                    <a:pt x="13455" y="130981"/>
                  </a:lnTo>
                  <a:lnTo>
                    <a:pt x="7866" y="122415"/>
                  </a:lnTo>
                  <a:lnTo>
                    <a:pt x="0" y="88004"/>
                  </a:lnTo>
                  <a:lnTo>
                    <a:pt x="5458" y="32083"/>
                  </a:lnTo>
                  <a:lnTo>
                    <a:pt x="721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411026" y="2853222"/>
              <a:ext cx="45373" cy="210571"/>
            </a:xfrm>
            <a:custGeom>
              <a:avLst/>
              <a:gdLst/>
              <a:ahLst/>
              <a:cxnLst/>
              <a:rect l="0" t="0" r="0" b="0"/>
              <a:pathLst>
                <a:path w="45373" h="210571">
                  <a:moveTo>
                    <a:pt x="10528" y="0"/>
                  </a:moveTo>
                  <a:lnTo>
                    <a:pt x="26169" y="26387"/>
                  </a:lnTo>
                  <a:lnTo>
                    <a:pt x="45372" y="88902"/>
                  </a:lnTo>
                  <a:lnTo>
                    <a:pt x="43172" y="116331"/>
                  </a:lnTo>
                  <a:lnTo>
                    <a:pt x="22695" y="172068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8780767" y="958093"/>
            <a:ext cx="168457" cy="136871"/>
            <a:chOff x="8780767" y="958093"/>
            <a:chExt cx="168457" cy="136871"/>
          </a:xfrm>
        </p:grpSpPr>
        <p:sp>
          <p:nvSpPr>
            <p:cNvPr id="58" name="Freeform 57"/>
            <p:cNvSpPr/>
            <p:nvPr/>
          </p:nvSpPr>
          <p:spPr>
            <a:xfrm>
              <a:off x="8833409" y="968621"/>
              <a:ext cx="115815" cy="126343"/>
            </a:xfrm>
            <a:custGeom>
              <a:avLst/>
              <a:gdLst/>
              <a:ahLst/>
              <a:cxnLst/>
              <a:rect l="0" t="0" r="0" b="0"/>
              <a:pathLst>
                <a:path w="115815" h="126343">
                  <a:moveTo>
                    <a:pt x="115814" y="0"/>
                  </a:moveTo>
                  <a:lnTo>
                    <a:pt x="101159" y="53028"/>
                  </a:lnTo>
                  <a:lnTo>
                    <a:pt x="88244" y="70751"/>
                  </a:lnTo>
                  <a:lnTo>
                    <a:pt x="70805" y="85258"/>
                  </a:lnTo>
                  <a:lnTo>
                    <a:pt x="14403" y="120677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8780767" y="958093"/>
              <a:ext cx="157928" cy="136871"/>
            </a:xfrm>
            <a:custGeom>
              <a:avLst/>
              <a:gdLst/>
              <a:ahLst/>
              <a:cxnLst/>
              <a:rect l="0" t="0" r="0" b="0"/>
              <a:pathLst>
                <a:path w="157928" h="136871">
                  <a:moveTo>
                    <a:pt x="157927" y="136870"/>
                  </a:moveTo>
                  <a:lnTo>
                    <a:pt x="141159" y="131281"/>
                  </a:lnTo>
                  <a:lnTo>
                    <a:pt x="83680" y="79337"/>
                  </a:lnTo>
                  <a:lnTo>
                    <a:pt x="28454" y="1981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2548804" y="2484725"/>
            <a:ext cx="559995" cy="589597"/>
            <a:chOff x="2548804" y="2484725"/>
            <a:chExt cx="559995" cy="589597"/>
          </a:xfrm>
        </p:grpSpPr>
        <p:sp>
          <p:nvSpPr>
            <p:cNvPr id="61" name="Freeform 60"/>
            <p:cNvSpPr/>
            <p:nvPr/>
          </p:nvSpPr>
          <p:spPr>
            <a:xfrm>
              <a:off x="2548804" y="2484725"/>
              <a:ext cx="309634" cy="436941"/>
            </a:xfrm>
            <a:custGeom>
              <a:avLst/>
              <a:gdLst/>
              <a:ahLst/>
              <a:cxnLst/>
              <a:rect l="0" t="0" r="0" b="0"/>
              <a:pathLst>
                <a:path w="309634" h="436941">
                  <a:moveTo>
                    <a:pt x="283361" y="0"/>
                  </a:moveTo>
                  <a:lnTo>
                    <a:pt x="272183" y="11178"/>
                  </a:lnTo>
                  <a:lnTo>
                    <a:pt x="210144" y="34844"/>
                  </a:lnTo>
                  <a:lnTo>
                    <a:pt x="188819" y="35763"/>
                  </a:lnTo>
                  <a:lnTo>
                    <a:pt x="135355" y="26822"/>
                  </a:lnTo>
                  <a:lnTo>
                    <a:pt x="75704" y="13790"/>
                  </a:lnTo>
                  <a:lnTo>
                    <a:pt x="29461" y="6945"/>
                  </a:lnTo>
                  <a:lnTo>
                    <a:pt x="8300" y="13226"/>
                  </a:lnTo>
                  <a:lnTo>
                    <a:pt x="2891" y="20515"/>
                  </a:lnTo>
                  <a:lnTo>
                    <a:pt x="0" y="41093"/>
                  </a:lnTo>
                  <a:lnTo>
                    <a:pt x="10664" y="102956"/>
                  </a:lnTo>
                  <a:lnTo>
                    <a:pt x="26136" y="158790"/>
                  </a:lnTo>
                  <a:lnTo>
                    <a:pt x="28659" y="184437"/>
                  </a:lnTo>
                  <a:lnTo>
                    <a:pt x="34011" y="191978"/>
                  </a:lnTo>
                  <a:lnTo>
                    <a:pt x="42258" y="195836"/>
                  </a:lnTo>
                  <a:lnTo>
                    <a:pt x="62731" y="197002"/>
                  </a:lnTo>
                  <a:lnTo>
                    <a:pt x="114967" y="185141"/>
                  </a:lnTo>
                  <a:lnTo>
                    <a:pt x="164267" y="181370"/>
                  </a:lnTo>
                  <a:lnTo>
                    <a:pt x="187147" y="185114"/>
                  </a:lnTo>
                  <a:lnTo>
                    <a:pt x="205894" y="193797"/>
                  </a:lnTo>
                  <a:lnTo>
                    <a:pt x="259778" y="235123"/>
                  </a:lnTo>
                  <a:lnTo>
                    <a:pt x="289881" y="280021"/>
                  </a:lnTo>
                  <a:lnTo>
                    <a:pt x="302717" y="332780"/>
                  </a:lnTo>
                  <a:lnTo>
                    <a:pt x="309633" y="368443"/>
                  </a:lnTo>
                  <a:lnTo>
                    <a:pt x="307516" y="394599"/>
                  </a:lnTo>
                  <a:lnTo>
                    <a:pt x="299556" y="415583"/>
                  </a:lnTo>
                  <a:lnTo>
                    <a:pt x="294158" y="424454"/>
                  </a:lnTo>
                  <a:lnTo>
                    <a:pt x="284710" y="430369"/>
                  </a:lnTo>
                  <a:lnTo>
                    <a:pt x="258614" y="436940"/>
                  </a:lnTo>
                  <a:lnTo>
                    <a:pt x="216627" y="435050"/>
                  </a:lnTo>
                  <a:lnTo>
                    <a:pt x="167548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000621" y="2832165"/>
              <a:ext cx="108178" cy="242157"/>
            </a:xfrm>
            <a:custGeom>
              <a:avLst/>
              <a:gdLst/>
              <a:ahLst/>
              <a:cxnLst/>
              <a:rect l="0" t="0" r="0" b="0"/>
              <a:pathLst>
                <a:path w="108178" h="242157">
                  <a:moveTo>
                    <a:pt x="0" y="0"/>
                  </a:moveTo>
                  <a:lnTo>
                    <a:pt x="24047" y="9576"/>
                  </a:lnTo>
                  <a:lnTo>
                    <a:pt x="59593" y="39404"/>
                  </a:lnTo>
                  <a:lnTo>
                    <a:pt x="86554" y="75244"/>
                  </a:lnTo>
                  <a:lnTo>
                    <a:pt x="108177" y="126546"/>
                  </a:lnTo>
                  <a:lnTo>
                    <a:pt x="107962" y="163577"/>
                  </a:lnTo>
                  <a:lnTo>
                    <a:pt x="100489" y="198596"/>
                  </a:lnTo>
                  <a:lnTo>
                    <a:pt x="87946" y="217337"/>
                  </a:lnTo>
                  <a:lnTo>
                    <a:pt x="63171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4200870" y="947564"/>
            <a:ext cx="210571" cy="147400"/>
            <a:chOff x="4200870" y="947564"/>
            <a:chExt cx="210571" cy="147400"/>
          </a:xfrm>
        </p:grpSpPr>
        <p:sp>
          <p:nvSpPr>
            <p:cNvPr id="64" name="Freeform 63"/>
            <p:cNvSpPr/>
            <p:nvPr/>
          </p:nvSpPr>
          <p:spPr>
            <a:xfrm>
              <a:off x="4253513" y="947564"/>
              <a:ext cx="157928" cy="126343"/>
            </a:xfrm>
            <a:custGeom>
              <a:avLst/>
              <a:gdLst/>
              <a:ahLst/>
              <a:cxnLst/>
              <a:rect l="0" t="0" r="0" b="0"/>
              <a:pathLst>
                <a:path w="157928" h="126343">
                  <a:moveTo>
                    <a:pt x="157927" y="0"/>
                  </a:moveTo>
                  <a:lnTo>
                    <a:pt x="94499" y="37087"/>
                  </a:lnTo>
                  <a:lnTo>
                    <a:pt x="38798" y="94070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200870" y="958093"/>
              <a:ext cx="210571" cy="136871"/>
            </a:xfrm>
            <a:custGeom>
              <a:avLst/>
              <a:gdLst/>
              <a:ahLst/>
              <a:cxnLst/>
              <a:rect l="0" t="0" r="0" b="0"/>
              <a:pathLst>
                <a:path w="210571" h="136871">
                  <a:moveTo>
                    <a:pt x="210570" y="136870"/>
                  </a:moveTo>
                  <a:lnTo>
                    <a:pt x="173092" y="105631"/>
                  </a:lnTo>
                  <a:lnTo>
                    <a:pt x="114025" y="66321"/>
                  </a:lnTo>
                  <a:lnTo>
                    <a:pt x="86818" y="50456"/>
                  </a:lnTo>
                  <a:lnTo>
                    <a:pt x="60819" y="3405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6538197" y="894922"/>
            <a:ext cx="168457" cy="189514"/>
            <a:chOff x="6538197" y="894922"/>
            <a:chExt cx="168457" cy="189514"/>
          </a:xfrm>
        </p:grpSpPr>
        <p:sp>
          <p:nvSpPr>
            <p:cNvPr id="67" name="Freeform 66"/>
            <p:cNvSpPr/>
            <p:nvPr/>
          </p:nvSpPr>
          <p:spPr>
            <a:xfrm>
              <a:off x="6538197" y="989678"/>
              <a:ext cx="157928" cy="94758"/>
            </a:xfrm>
            <a:custGeom>
              <a:avLst/>
              <a:gdLst/>
              <a:ahLst/>
              <a:cxnLst/>
              <a:rect l="0" t="0" r="0" b="0"/>
              <a:pathLst>
                <a:path w="157928" h="94758">
                  <a:moveTo>
                    <a:pt x="157927" y="0"/>
                  </a:moveTo>
                  <a:lnTo>
                    <a:pt x="138776" y="16811"/>
                  </a:lnTo>
                  <a:lnTo>
                    <a:pt x="84710" y="43909"/>
                  </a:lnTo>
                  <a:lnTo>
                    <a:pt x="31649" y="74398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548725" y="894922"/>
              <a:ext cx="157929" cy="189514"/>
            </a:xfrm>
            <a:custGeom>
              <a:avLst/>
              <a:gdLst/>
              <a:ahLst/>
              <a:cxnLst/>
              <a:rect l="0" t="0" r="0" b="0"/>
              <a:pathLst>
                <a:path w="157929" h="189514">
                  <a:moveTo>
                    <a:pt x="157928" y="189513"/>
                  </a:moveTo>
                  <a:lnTo>
                    <a:pt x="137684" y="145550"/>
                  </a:lnTo>
                  <a:lnTo>
                    <a:pt x="84122" y="84430"/>
                  </a:lnTo>
                  <a:lnTo>
                    <a:pt x="21054" y="2106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3284891" y="2447720"/>
            <a:ext cx="1007048" cy="595016"/>
            <a:chOff x="3284891" y="2447720"/>
            <a:chExt cx="1007048" cy="595016"/>
          </a:xfrm>
        </p:grpSpPr>
        <p:sp>
          <p:nvSpPr>
            <p:cNvPr id="70" name="Freeform 69"/>
            <p:cNvSpPr/>
            <p:nvPr/>
          </p:nvSpPr>
          <p:spPr>
            <a:xfrm>
              <a:off x="3284891" y="2447720"/>
              <a:ext cx="307136" cy="447617"/>
            </a:xfrm>
            <a:custGeom>
              <a:avLst/>
              <a:gdLst/>
              <a:ahLst/>
              <a:cxnLst/>
              <a:rect l="0" t="0" r="0" b="0"/>
              <a:pathLst>
                <a:path w="307136" h="447617">
                  <a:moveTo>
                    <a:pt x="0" y="37005"/>
                  </a:moveTo>
                  <a:lnTo>
                    <a:pt x="52051" y="28672"/>
                  </a:lnTo>
                  <a:lnTo>
                    <a:pt x="101990" y="24007"/>
                  </a:lnTo>
                  <a:lnTo>
                    <a:pt x="155197" y="11951"/>
                  </a:lnTo>
                  <a:lnTo>
                    <a:pt x="209077" y="6710"/>
                  </a:lnTo>
                  <a:lnTo>
                    <a:pt x="271713" y="2555"/>
                  </a:lnTo>
                  <a:lnTo>
                    <a:pt x="286427" y="0"/>
                  </a:lnTo>
                  <a:lnTo>
                    <a:pt x="296236" y="2976"/>
                  </a:lnTo>
                  <a:lnTo>
                    <a:pt x="302776" y="9640"/>
                  </a:lnTo>
                  <a:lnTo>
                    <a:pt x="307135" y="18762"/>
                  </a:lnTo>
                  <a:lnTo>
                    <a:pt x="305740" y="41375"/>
                  </a:lnTo>
                  <a:lnTo>
                    <a:pt x="285781" y="99609"/>
                  </a:lnTo>
                  <a:lnTo>
                    <a:pt x="260478" y="157863"/>
                  </a:lnTo>
                  <a:lnTo>
                    <a:pt x="239210" y="215267"/>
                  </a:lnTo>
                  <a:lnTo>
                    <a:pt x="221172" y="268537"/>
                  </a:lnTo>
                  <a:lnTo>
                    <a:pt x="203560" y="323601"/>
                  </a:lnTo>
                  <a:lnTo>
                    <a:pt x="189515" y="383172"/>
                  </a:lnTo>
                  <a:lnTo>
                    <a:pt x="182105" y="419943"/>
                  </a:lnTo>
                  <a:lnTo>
                    <a:pt x="178984" y="4476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684974" y="2853222"/>
              <a:ext cx="66173" cy="189514"/>
            </a:xfrm>
            <a:custGeom>
              <a:avLst/>
              <a:gdLst/>
              <a:ahLst/>
              <a:cxnLst/>
              <a:rect l="0" t="0" r="0" b="0"/>
              <a:pathLst>
                <a:path w="66173" h="189514">
                  <a:moveTo>
                    <a:pt x="10528" y="0"/>
                  </a:moveTo>
                  <a:lnTo>
                    <a:pt x="39837" y="34898"/>
                  </a:lnTo>
                  <a:lnTo>
                    <a:pt x="66172" y="95048"/>
                  </a:lnTo>
                  <a:lnTo>
                    <a:pt x="65880" y="132018"/>
                  </a:lnTo>
                  <a:lnTo>
                    <a:pt x="58136" y="152651"/>
                  </a:lnTo>
                  <a:lnTo>
                    <a:pt x="52795" y="161429"/>
                  </a:lnTo>
                  <a:lnTo>
                    <a:pt x="37503" y="174302"/>
                  </a:lnTo>
                  <a:lnTo>
                    <a:pt x="15401" y="185006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898455" y="2450109"/>
              <a:ext cx="207204" cy="434700"/>
            </a:xfrm>
            <a:custGeom>
              <a:avLst/>
              <a:gdLst/>
              <a:ahLst/>
              <a:cxnLst/>
              <a:rect l="0" t="0" r="0" b="0"/>
              <a:pathLst>
                <a:path w="207204" h="434700">
                  <a:moveTo>
                    <a:pt x="176073" y="182015"/>
                  </a:moveTo>
                  <a:lnTo>
                    <a:pt x="181663" y="119922"/>
                  </a:lnTo>
                  <a:lnTo>
                    <a:pt x="179549" y="81989"/>
                  </a:lnTo>
                  <a:lnTo>
                    <a:pt x="165924" y="46703"/>
                  </a:lnTo>
                  <a:lnTo>
                    <a:pt x="147070" y="19610"/>
                  </a:lnTo>
                  <a:lnTo>
                    <a:pt x="121076" y="2354"/>
                  </a:lnTo>
                  <a:lnTo>
                    <a:pt x="98208" y="0"/>
                  </a:lnTo>
                  <a:lnTo>
                    <a:pt x="73616" y="4023"/>
                  </a:lnTo>
                  <a:lnTo>
                    <a:pt x="41211" y="19442"/>
                  </a:lnTo>
                  <a:lnTo>
                    <a:pt x="24107" y="32161"/>
                  </a:lnTo>
                  <a:lnTo>
                    <a:pt x="6914" y="58065"/>
                  </a:lnTo>
                  <a:lnTo>
                    <a:pt x="0" y="99146"/>
                  </a:lnTo>
                  <a:lnTo>
                    <a:pt x="6069" y="148618"/>
                  </a:lnTo>
                  <a:lnTo>
                    <a:pt x="16387" y="180308"/>
                  </a:lnTo>
                  <a:lnTo>
                    <a:pt x="27503" y="197244"/>
                  </a:lnTo>
                  <a:lnTo>
                    <a:pt x="43361" y="209450"/>
                  </a:lnTo>
                  <a:lnTo>
                    <a:pt x="82138" y="226819"/>
                  </a:lnTo>
                  <a:lnTo>
                    <a:pt x="92393" y="227092"/>
                  </a:lnTo>
                  <a:lnTo>
                    <a:pt x="113145" y="221157"/>
                  </a:lnTo>
                  <a:lnTo>
                    <a:pt x="162457" y="191690"/>
                  </a:lnTo>
                  <a:lnTo>
                    <a:pt x="177041" y="176956"/>
                  </a:lnTo>
                  <a:lnTo>
                    <a:pt x="187421" y="158710"/>
                  </a:lnTo>
                  <a:lnTo>
                    <a:pt x="190658" y="157120"/>
                  </a:lnTo>
                  <a:lnTo>
                    <a:pt x="192815" y="160739"/>
                  </a:lnTo>
                  <a:lnTo>
                    <a:pt x="197732" y="220071"/>
                  </a:lnTo>
                  <a:lnTo>
                    <a:pt x="205351" y="279783"/>
                  </a:lnTo>
                  <a:lnTo>
                    <a:pt x="207203" y="341967"/>
                  </a:lnTo>
                  <a:lnTo>
                    <a:pt x="206399" y="396971"/>
                  </a:lnTo>
                  <a:lnTo>
                    <a:pt x="197130" y="434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253513" y="2790051"/>
              <a:ext cx="38426" cy="231628"/>
            </a:xfrm>
            <a:custGeom>
              <a:avLst/>
              <a:gdLst/>
              <a:ahLst/>
              <a:cxnLst/>
              <a:rect l="0" t="0" r="0" b="0"/>
              <a:pathLst>
                <a:path w="38426" h="231628">
                  <a:moveTo>
                    <a:pt x="0" y="0"/>
                  </a:moveTo>
                  <a:lnTo>
                    <a:pt x="25194" y="55045"/>
                  </a:lnTo>
                  <a:lnTo>
                    <a:pt x="38425" y="106453"/>
                  </a:lnTo>
                  <a:lnTo>
                    <a:pt x="37901" y="147745"/>
                  </a:lnTo>
                  <a:lnTo>
                    <a:pt x="24011" y="206890"/>
                  </a:lnTo>
                  <a:lnTo>
                    <a:pt x="10528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5811730" y="947564"/>
            <a:ext cx="147400" cy="94758"/>
            <a:chOff x="5811730" y="947564"/>
            <a:chExt cx="147400" cy="94758"/>
          </a:xfrm>
        </p:grpSpPr>
        <p:sp>
          <p:nvSpPr>
            <p:cNvPr id="75" name="Freeform 74"/>
            <p:cNvSpPr/>
            <p:nvPr/>
          </p:nvSpPr>
          <p:spPr>
            <a:xfrm>
              <a:off x="5811730" y="947564"/>
              <a:ext cx="147400" cy="94758"/>
            </a:xfrm>
            <a:custGeom>
              <a:avLst/>
              <a:gdLst/>
              <a:ahLst/>
              <a:cxnLst/>
              <a:rect l="0" t="0" r="0" b="0"/>
              <a:pathLst>
                <a:path w="147400" h="94758">
                  <a:moveTo>
                    <a:pt x="147399" y="0"/>
                  </a:moveTo>
                  <a:lnTo>
                    <a:pt x="94694" y="19128"/>
                  </a:lnTo>
                  <a:lnTo>
                    <a:pt x="41030" y="57769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864373" y="979150"/>
              <a:ext cx="63172" cy="52643"/>
            </a:xfrm>
            <a:custGeom>
              <a:avLst/>
              <a:gdLst/>
              <a:ahLst/>
              <a:cxnLst/>
              <a:rect l="0" t="0" r="0" b="0"/>
              <a:pathLst>
                <a:path w="63172" h="52643">
                  <a:moveTo>
                    <a:pt x="63171" y="52642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7622632" y="915979"/>
            <a:ext cx="210571" cy="157928"/>
            <a:chOff x="7622632" y="915979"/>
            <a:chExt cx="210571" cy="157928"/>
          </a:xfrm>
        </p:grpSpPr>
        <p:sp>
          <p:nvSpPr>
            <p:cNvPr id="78" name="Freeform 77"/>
            <p:cNvSpPr/>
            <p:nvPr/>
          </p:nvSpPr>
          <p:spPr>
            <a:xfrm>
              <a:off x="7622632" y="968621"/>
              <a:ext cx="189514" cy="84229"/>
            </a:xfrm>
            <a:custGeom>
              <a:avLst/>
              <a:gdLst/>
              <a:ahLst/>
              <a:cxnLst/>
              <a:rect l="0" t="0" r="0" b="0"/>
              <a:pathLst>
                <a:path w="189514" h="84229">
                  <a:moveTo>
                    <a:pt x="189513" y="0"/>
                  </a:moveTo>
                  <a:lnTo>
                    <a:pt x="133298" y="19128"/>
                  </a:lnTo>
                  <a:lnTo>
                    <a:pt x="77846" y="40000"/>
                  </a:lnTo>
                  <a:lnTo>
                    <a:pt x="40223" y="58256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633161" y="915979"/>
              <a:ext cx="200042" cy="157928"/>
            </a:xfrm>
            <a:custGeom>
              <a:avLst/>
              <a:gdLst/>
              <a:ahLst/>
              <a:cxnLst/>
              <a:rect l="0" t="0" r="0" b="0"/>
              <a:pathLst>
                <a:path w="200042" h="157928">
                  <a:moveTo>
                    <a:pt x="200041" y="157927"/>
                  </a:moveTo>
                  <a:lnTo>
                    <a:pt x="139167" y="105387"/>
                  </a:lnTo>
                  <a:lnTo>
                    <a:pt x="77266" y="60060"/>
                  </a:lnTo>
                  <a:lnTo>
                    <a:pt x="15809" y="1429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4580546" y="2421554"/>
            <a:ext cx="1930398" cy="621182"/>
            <a:chOff x="4580546" y="2421554"/>
            <a:chExt cx="1930398" cy="621182"/>
          </a:xfrm>
        </p:grpSpPr>
        <p:sp>
          <p:nvSpPr>
            <p:cNvPr id="81" name="Freeform 80"/>
            <p:cNvSpPr/>
            <p:nvPr/>
          </p:nvSpPr>
          <p:spPr>
            <a:xfrm>
              <a:off x="4580546" y="2432082"/>
              <a:ext cx="9880" cy="368499"/>
            </a:xfrm>
            <a:custGeom>
              <a:avLst/>
              <a:gdLst/>
              <a:ahLst/>
              <a:cxnLst/>
              <a:rect l="0" t="0" r="0" b="0"/>
              <a:pathLst>
                <a:path w="9880" h="368499">
                  <a:moveTo>
                    <a:pt x="9879" y="0"/>
                  </a:moveTo>
                  <a:lnTo>
                    <a:pt x="1545" y="60384"/>
                  </a:lnTo>
                  <a:lnTo>
                    <a:pt x="0" y="121227"/>
                  </a:lnTo>
                  <a:lnTo>
                    <a:pt x="2663" y="178639"/>
                  </a:lnTo>
                  <a:lnTo>
                    <a:pt x="7740" y="227236"/>
                  </a:lnTo>
                  <a:lnTo>
                    <a:pt x="9245" y="286088"/>
                  </a:lnTo>
                  <a:lnTo>
                    <a:pt x="9691" y="335501"/>
                  </a:lnTo>
                  <a:lnTo>
                    <a:pt x="9879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737823" y="2421554"/>
              <a:ext cx="10530" cy="400084"/>
            </a:xfrm>
            <a:custGeom>
              <a:avLst/>
              <a:gdLst/>
              <a:ahLst/>
              <a:cxnLst/>
              <a:rect l="0" t="0" r="0" b="0"/>
              <a:pathLst>
                <a:path w="10530" h="400084">
                  <a:moveTo>
                    <a:pt x="10529" y="0"/>
                  </a:moveTo>
                  <a:lnTo>
                    <a:pt x="10529" y="60384"/>
                  </a:lnTo>
                  <a:lnTo>
                    <a:pt x="10529" y="121227"/>
                  </a:lnTo>
                  <a:lnTo>
                    <a:pt x="10529" y="166182"/>
                  </a:lnTo>
                  <a:lnTo>
                    <a:pt x="10529" y="209560"/>
                  </a:lnTo>
                  <a:lnTo>
                    <a:pt x="7409" y="252235"/>
                  </a:lnTo>
                  <a:lnTo>
                    <a:pt x="2196" y="312602"/>
                  </a:lnTo>
                  <a:lnTo>
                    <a:pt x="651" y="361295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927336" y="2790051"/>
              <a:ext cx="40679" cy="221100"/>
            </a:xfrm>
            <a:custGeom>
              <a:avLst/>
              <a:gdLst/>
              <a:ahLst/>
              <a:cxnLst/>
              <a:rect l="0" t="0" r="0" b="0"/>
              <a:pathLst>
                <a:path w="40679" h="221100">
                  <a:moveTo>
                    <a:pt x="0" y="0"/>
                  </a:moveTo>
                  <a:lnTo>
                    <a:pt x="11179" y="11179"/>
                  </a:lnTo>
                  <a:lnTo>
                    <a:pt x="34844" y="73218"/>
                  </a:lnTo>
                  <a:lnTo>
                    <a:pt x="40678" y="124124"/>
                  </a:lnTo>
                  <a:lnTo>
                    <a:pt x="38711" y="176121"/>
                  </a:lnTo>
                  <a:lnTo>
                    <a:pt x="32413" y="196429"/>
                  </a:lnTo>
                  <a:lnTo>
                    <a:pt x="10529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180021" y="2505782"/>
              <a:ext cx="31586" cy="273742"/>
            </a:xfrm>
            <a:custGeom>
              <a:avLst/>
              <a:gdLst/>
              <a:ahLst/>
              <a:cxnLst/>
              <a:rect l="0" t="0" r="0" b="0"/>
              <a:pathLst>
                <a:path w="31586" h="273742">
                  <a:moveTo>
                    <a:pt x="31585" y="0"/>
                  </a:moveTo>
                  <a:lnTo>
                    <a:pt x="16931" y="53027"/>
                  </a:lnTo>
                  <a:lnTo>
                    <a:pt x="10623" y="112813"/>
                  </a:lnTo>
                  <a:lnTo>
                    <a:pt x="3667" y="168347"/>
                  </a:lnTo>
                  <a:lnTo>
                    <a:pt x="3843" y="227100"/>
                  </a:lnTo>
                  <a:lnTo>
                    <a:pt x="6387" y="248332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348477" y="2455422"/>
              <a:ext cx="235802" cy="341810"/>
            </a:xfrm>
            <a:custGeom>
              <a:avLst/>
              <a:gdLst/>
              <a:ahLst/>
              <a:cxnLst/>
              <a:rect l="0" t="0" r="0" b="0"/>
              <a:pathLst>
                <a:path w="235802" h="341810">
                  <a:moveTo>
                    <a:pt x="0" y="50360"/>
                  </a:moveTo>
                  <a:lnTo>
                    <a:pt x="5589" y="33592"/>
                  </a:lnTo>
                  <a:lnTo>
                    <a:pt x="17691" y="22241"/>
                  </a:lnTo>
                  <a:lnTo>
                    <a:pt x="54057" y="5421"/>
                  </a:lnTo>
                  <a:lnTo>
                    <a:pt x="90236" y="0"/>
                  </a:lnTo>
                  <a:lnTo>
                    <a:pt x="113804" y="8091"/>
                  </a:lnTo>
                  <a:lnTo>
                    <a:pt x="125002" y="15161"/>
                  </a:lnTo>
                  <a:lnTo>
                    <a:pt x="140564" y="35496"/>
                  </a:lnTo>
                  <a:lnTo>
                    <a:pt x="146351" y="47470"/>
                  </a:lnTo>
                  <a:lnTo>
                    <a:pt x="147870" y="58962"/>
                  </a:lnTo>
                  <a:lnTo>
                    <a:pt x="143319" y="81089"/>
                  </a:lnTo>
                  <a:lnTo>
                    <a:pt x="130377" y="99502"/>
                  </a:lnTo>
                  <a:lnTo>
                    <a:pt x="93473" y="130387"/>
                  </a:lnTo>
                  <a:lnTo>
                    <a:pt x="88052" y="131787"/>
                  </a:lnTo>
                  <a:lnTo>
                    <a:pt x="85607" y="129211"/>
                  </a:lnTo>
                  <a:lnTo>
                    <a:pt x="85147" y="123985"/>
                  </a:lnTo>
                  <a:lnTo>
                    <a:pt x="88350" y="119330"/>
                  </a:lnTo>
                  <a:lnTo>
                    <a:pt x="101267" y="111039"/>
                  </a:lnTo>
                  <a:lnTo>
                    <a:pt x="118707" y="109694"/>
                  </a:lnTo>
                  <a:lnTo>
                    <a:pt x="136986" y="114165"/>
                  </a:lnTo>
                  <a:lnTo>
                    <a:pt x="170905" y="139219"/>
                  </a:lnTo>
                  <a:lnTo>
                    <a:pt x="205464" y="177617"/>
                  </a:lnTo>
                  <a:lnTo>
                    <a:pt x="226415" y="220167"/>
                  </a:lnTo>
                  <a:lnTo>
                    <a:pt x="235801" y="257691"/>
                  </a:lnTo>
                  <a:lnTo>
                    <a:pt x="234262" y="280547"/>
                  </a:lnTo>
                  <a:lnTo>
                    <a:pt x="221229" y="313146"/>
                  </a:lnTo>
                  <a:lnTo>
                    <a:pt x="205948" y="328201"/>
                  </a:lnTo>
                  <a:lnTo>
                    <a:pt x="196960" y="333853"/>
                  </a:lnTo>
                  <a:lnTo>
                    <a:pt x="156364" y="341809"/>
                  </a:lnTo>
                  <a:lnTo>
                    <a:pt x="93754" y="337261"/>
                  </a:lnTo>
                  <a:lnTo>
                    <a:pt x="52642" y="3346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632746" y="2737409"/>
              <a:ext cx="111893" cy="305327"/>
            </a:xfrm>
            <a:custGeom>
              <a:avLst/>
              <a:gdLst/>
              <a:ahLst/>
              <a:cxnLst/>
              <a:rect l="0" t="0" r="0" b="0"/>
              <a:pathLst>
                <a:path w="111893" h="305327">
                  <a:moveTo>
                    <a:pt x="31585" y="0"/>
                  </a:moveTo>
                  <a:lnTo>
                    <a:pt x="67502" y="55045"/>
                  </a:lnTo>
                  <a:lnTo>
                    <a:pt x="94919" y="106453"/>
                  </a:lnTo>
                  <a:lnTo>
                    <a:pt x="106527" y="135050"/>
                  </a:lnTo>
                  <a:lnTo>
                    <a:pt x="111892" y="181694"/>
                  </a:lnTo>
                  <a:lnTo>
                    <a:pt x="109001" y="207095"/>
                  </a:lnTo>
                  <a:lnTo>
                    <a:pt x="97578" y="230082"/>
                  </a:lnTo>
                  <a:lnTo>
                    <a:pt x="79633" y="250828"/>
                  </a:lnTo>
                  <a:lnTo>
                    <a:pt x="22070" y="290582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947534" y="2433291"/>
              <a:ext cx="296507" cy="344412"/>
            </a:xfrm>
            <a:custGeom>
              <a:avLst/>
              <a:gdLst/>
              <a:ahLst/>
              <a:cxnLst/>
              <a:rect l="0" t="0" r="0" b="0"/>
              <a:pathLst>
                <a:path w="296507" h="344412">
                  <a:moveTo>
                    <a:pt x="43181" y="30377"/>
                  </a:moveTo>
                  <a:lnTo>
                    <a:pt x="4807" y="59685"/>
                  </a:lnTo>
                  <a:lnTo>
                    <a:pt x="1221" y="60444"/>
                  </a:lnTo>
                  <a:lnTo>
                    <a:pt x="0" y="57441"/>
                  </a:lnTo>
                  <a:lnTo>
                    <a:pt x="355" y="51929"/>
                  </a:lnTo>
                  <a:lnTo>
                    <a:pt x="6989" y="39566"/>
                  </a:lnTo>
                  <a:lnTo>
                    <a:pt x="30313" y="12565"/>
                  </a:lnTo>
                  <a:lnTo>
                    <a:pt x="49940" y="4913"/>
                  </a:lnTo>
                  <a:lnTo>
                    <a:pt x="106257" y="0"/>
                  </a:lnTo>
                  <a:lnTo>
                    <a:pt x="133216" y="5568"/>
                  </a:lnTo>
                  <a:lnTo>
                    <a:pt x="165004" y="21856"/>
                  </a:lnTo>
                  <a:lnTo>
                    <a:pt x="173529" y="28206"/>
                  </a:lnTo>
                  <a:lnTo>
                    <a:pt x="179213" y="37119"/>
                  </a:lnTo>
                  <a:lnTo>
                    <a:pt x="185528" y="59500"/>
                  </a:lnTo>
                  <a:lnTo>
                    <a:pt x="183494" y="92818"/>
                  </a:lnTo>
                  <a:lnTo>
                    <a:pt x="175342" y="111161"/>
                  </a:lnTo>
                  <a:lnTo>
                    <a:pt x="130643" y="163536"/>
                  </a:lnTo>
                  <a:lnTo>
                    <a:pt x="129565" y="169453"/>
                  </a:lnTo>
                  <a:lnTo>
                    <a:pt x="132356" y="174567"/>
                  </a:lnTo>
                  <a:lnTo>
                    <a:pt x="137726" y="179146"/>
                  </a:lnTo>
                  <a:lnTo>
                    <a:pt x="192862" y="201671"/>
                  </a:lnTo>
                  <a:lnTo>
                    <a:pt x="252665" y="235471"/>
                  </a:lnTo>
                  <a:lnTo>
                    <a:pt x="282675" y="263501"/>
                  </a:lnTo>
                  <a:lnTo>
                    <a:pt x="295071" y="283726"/>
                  </a:lnTo>
                  <a:lnTo>
                    <a:pt x="296506" y="294033"/>
                  </a:lnTo>
                  <a:lnTo>
                    <a:pt x="291860" y="314844"/>
                  </a:lnTo>
                  <a:lnTo>
                    <a:pt x="286176" y="322967"/>
                  </a:lnTo>
                  <a:lnTo>
                    <a:pt x="270501" y="335112"/>
                  </a:lnTo>
                  <a:lnTo>
                    <a:pt x="236357" y="342937"/>
                  </a:lnTo>
                  <a:lnTo>
                    <a:pt x="182898" y="344411"/>
                  </a:lnTo>
                  <a:lnTo>
                    <a:pt x="130397" y="334651"/>
                  </a:lnTo>
                  <a:lnTo>
                    <a:pt x="102947" y="324863"/>
                  </a:lnTo>
                  <a:lnTo>
                    <a:pt x="85295" y="3146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264456" y="2427968"/>
              <a:ext cx="246488" cy="425255"/>
            </a:xfrm>
            <a:custGeom>
              <a:avLst/>
              <a:gdLst/>
              <a:ahLst/>
              <a:cxnLst/>
              <a:rect l="0" t="0" r="0" b="0"/>
              <a:pathLst>
                <a:path w="246488" h="425255">
                  <a:moveTo>
                    <a:pt x="0" y="25171"/>
                  </a:moveTo>
                  <a:lnTo>
                    <a:pt x="37477" y="16838"/>
                  </a:lnTo>
                  <a:lnTo>
                    <a:pt x="100079" y="15077"/>
                  </a:lnTo>
                  <a:lnTo>
                    <a:pt x="163225" y="13559"/>
                  </a:lnTo>
                  <a:lnTo>
                    <a:pt x="217639" y="3207"/>
                  </a:lnTo>
                  <a:lnTo>
                    <a:pt x="229320" y="0"/>
                  </a:lnTo>
                  <a:lnTo>
                    <a:pt x="237108" y="2541"/>
                  </a:lnTo>
                  <a:lnTo>
                    <a:pt x="242300" y="8915"/>
                  </a:lnTo>
                  <a:lnTo>
                    <a:pt x="245762" y="17843"/>
                  </a:lnTo>
                  <a:lnTo>
                    <a:pt x="246487" y="37122"/>
                  </a:lnTo>
                  <a:lnTo>
                    <a:pt x="237199" y="70826"/>
                  </a:lnTo>
                  <a:lnTo>
                    <a:pt x="222749" y="116688"/>
                  </a:lnTo>
                  <a:lnTo>
                    <a:pt x="207386" y="178300"/>
                  </a:lnTo>
                  <a:lnTo>
                    <a:pt x="196628" y="230030"/>
                  </a:lnTo>
                  <a:lnTo>
                    <a:pt x="186032" y="289811"/>
                  </a:lnTo>
                  <a:lnTo>
                    <a:pt x="175483" y="351978"/>
                  </a:lnTo>
                  <a:lnTo>
                    <a:pt x="171579" y="384498"/>
                  </a:lnTo>
                  <a:lnTo>
                    <a:pt x="168455" y="425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2" name="Group 91"/>
          <p:cNvGrpSpPr/>
          <p:nvPr/>
        </p:nvGrpSpPr>
        <p:grpSpPr>
          <a:xfrm>
            <a:off x="2495253" y="1021264"/>
            <a:ext cx="263214" cy="94757"/>
            <a:chOff x="2495253" y="1021264"/>
            <a:chExt cx="263214" cy="94757"/>
          </a:xfrm>
        </p:grpSpPr>
        <p:sp>
          <p:nvSpPr>
            <p:cNvPr id="90" name="Freeform 89"/>
            <p:cNvSpPr/>
            <p:nvPr/>
          </p:nvSpPr>
          <p:spPr>
            <a:xfrm>
              <a:off x="2547896" y="1031792"/>
              <a:ext cx="210571" cy="84229"/>
            </a:xfrm>
            <a:custGeom>
              <a:avLst/>
              <a:gdLst/>
              <a:ahLst/>
              <a:cxnLst/>
              <a:rect l="0" t="0" r="0" b="0"/>
              <a:pathLst>
                <a:path w="210571" h="84229">
                  <a:moveTo>
                    <a:pt x="210570" y="0"/>
                  </a:moveTo>
                  <a:lnTo>
                    <a:pt x="153306" y="22906"/>
                  </a:lnTo>
                  <a:lnTo>
                    <a:pt x="98003" y="43909"/>
                  </a:lnTo>
                  <a:lnTo>
                    <a:pt x="46048" y="59323"/>
                  </a:lnTo>
                  <a:lnTo>
                    <a:pt x="15204" y="70090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2495253" y="1021264"/>
              <a:ext cx="242157" cy="73700"/>
            </a:xfrm>
            <a:custGeom>
              <a:avLst/>
              <a:gdLst/>
              <a:ahLst/>
              <a:cxnLst/>
              <a:rect l="0" t="0" r="0" b="0"/>
              <a:pathLst>
                <a:path w="242157" h="73700">
                  <a:moveTo>
                    <a:pt x="242156" y="73699"/>
                  </a:moveTo>
                  <a:lnTo>
                    <a:pt x="203638" y="64124"/>
                  </a:lnTo>
                  <a:lnTo>
                    <a:pt x="171732" y="48505"/>
                  </a:lnTo>
                  <a:lnTo>
                    <a:pt x="117694" y="34779"/>
                  </a:lnTo>
                  <a:lnTo>
                    <a:pt x="59384" y="1289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4" name="Group 113"/>
          <p:cNvGrpSpPr/>
          <p:nvPr/>
        </p:nvGrpSpPr>
        <p:grpSpPr>
          <a:xfrm>
            <a:off x="294797" y="3302035"/>
            <a:ext cx="2568955" cy="677738"/>
            <a:chOff x="294797" y="3302035"/>
            <a:chExt cx="2568955" cy="677738"/>
          </a:xfrm>
        </p:grpSpPr>
        <p:sp>
          <p:nvSpPr>
            <p:cNvPr id="93" name="Freeform 92"/>
            <p:cNvSpPr/>
            <p:nvPr/>
          </p:nvSpPr>
          <p:spPr>
            <a:xfrm>
              <a:off x="294797" y="3548657"/>
              <a:ext cx="357970" cy="431116"/>
            </a:xfrm>
            <a:custGeom>
              <a:avLst/>
              <a:gdLst/>
              <a:ahLst/>
              <a:cxnLst/>
              <a:rect l="0" t="0" r="0" b="0"/>
              <a:pathLst>
                <a:path w="357970" h="431116">
                  <a:moveTo>
                    <a:pt x="0" y="431115"/>
                  </a:moveTo>
                  <a:lnTo>
                    <a:pt x="0" y="408758"/>
                  </a:lnTo>
                  <a:lnTo>
                    <a:pt x="19786" y="354124"/>
                  </a:lnTo>
                  <a:lnTo>
                    <a:pt x="34844" y="300613"/>
                  </a:lnTo>
                  <a:lnTo>
                    <a:pt x="45550" y="247778"/>
                  </a:lnTo>
                  <a:lnTo>
                    <a:pt x="56130" y="193259"/>
                  </a:lnTo>
                  <a:lnTo>
                    <a:pt x="66674" y="140060"/>
                  </a:lnTo>
                  <a:lnTo>
                    <a:pt x="73482" y="79258"/>
                  </a:lnTo>
                  <a:lnTo>
                    <a:pt x="78672" y="54805"/>
                  </a:lnTo>
                  <a:lnTo>
                    <a:pt x="81694" y="51560"/>
                  </a:lnTo>
                  <a:lnTo>
                    <a:pt x="84879" y="54076"/>
                  </a:lnTo>
                  <a:lnTo>
                    <a:pt x="108833" y="115992"/>
                  </a:lnTo>
                  <a:lnTo>
                    <a:pt x="135444" y="178495"/>
                  </a:lnTo>
                  <a:lnTo>
                    <a:pt x="151445" y="193277"/>
                  </a:lnTo>
                  <a:lnTo>
                    <a:pt x="160625" y="198857"/>
                  </a:lnTo>
                  <a:lnTo>
                    <a:pt x="170254" y="200237"/>
                  </a:lnTo>
                  <a:lnTo>
                    <a:pt x="190312" y="195531"/>
                  </a:lnTo>
                  <a:lnTo>
                    <a:pt x="215746" y="179728"/>
                  </a:lnTo>
                  <a:lnTo>
                    <a:pt x="245301" y="143852"/>
                  </a:lnTo>
                  <a:lnTo>
                    <a:pt x="275123" y="84898"/>
                  </a:lnTo>
                  <a:lnTo>
                    <a:pt x="289699" y="33397"/>
                  </a:lnTo>
                  <a:lnTo>
                    <a:pt x="294457" y="277"/>
                  </a:lnTo>
                  <a:lnTo>
                    <a:pt x="296911" y="0"/>
                  </a:lnTo>
                  <a:lnTo>
                    <a:pt x="299716" y="3325"/>
                  </a:lnTo>
                  <a:lnTo>
                    <a:pt x="304219" y="42283"/>
                  </a:lnTo>
                  <a:lnTo>
                    <a:pt x="305108" y="101278"/>
                  </a:lnTo>
                  <a:lnTo>
                    <a:pt x="308382" y="156350"/>
                  </a:lnTo>
                  <a:lnTo>
                    <a:pt x="316760" y="209713"/>
                  </a:lnTo>
                  <a:lnTo>
                    <a:pt x="326652" y="259449"/>
                  </a:lnTo>
                  <a:lnTo>
                    <a:pt x="340475" y="318177"/>
                  </a:lnTo>
                  <a:lnTo>
                    <a:pt x="354857" y="371225"/>
                  </a:lnTo>
                  <a:lnTo>
                    <a:pt x="357969" y="3890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92304" y="3646318"/>
              <a:ext cx="161344" cy="270284"/>
            </a:xfrm>
            <a:custGeom>
              <a:avLst/>
              <a:gdLst/>
              <a:ahLst/>
              <a:cxnLst/>
              <a:rect l="0" t="0" r="0" b="0"/>
              <a:pathLst>
                <a:path w="161344" h="270284">
                  <a:moveTo>
                    <a:pt x="23633" y="186055"/>
                  </a:moveTo>
                  <a:lnTo>
                    <a:pt x="41614" y="170414"/>
                  </a:lnTo>
                  <a:lnTo>
                    <a:pt x="97987" y="146448"/>
                  </a:lnTo>
                  <a:lnTo>
                    <a:pt x="118681" y="134917"/>
                  </a:lnTo>
                  <a:lnTo>
                    <a:pt x="144472" y="104092"/>
                  </a:lnTo>
                  <a:lnTo>
                    <a:pt x="161343" y="65324"/>
                  </a:lnTo>
                  <a:lnTo>
                    <a:pt x="160487" y="41149"/>
                  </a:lnTo>
                  <a:lnTo>
                    <a:pt x="156983" y="29790"/>
                  </a:lnTo>
                  <a:lnTo>
                    <a:pt x="151138" y="21047"/>
                  </a:lnTo>
                  <a:lnTo>
                    <a:pt x="135284" y="8213"/>
                  </a:lnTo>
                  <a:lnTo>
                    <a:pt x="101039" y="0"/>
                  </a:lnTo>
                  <a:lnTo>
                    <a:pt x="74803" y="7438"/>
                  </a:lnTo>
                  <a:lnTo>
                    <a:pt x="31011" y="35219"/>
                  </a:lnTo>
                  <a:lnTo>
                    <a:pt x="12821" y="61814"/>
                  </a:lnTo>
                  <a:lnTo>
                    <a:pt x="23" y="97510"/>
                  </a:lnTo>
                  <a:lnTo>
                    <a:pt x="0" y="143311"/>
                  </a:lnTo>
                  <a:lnTo>
                    <a:pt x="11643" y="195549"/>
                  </a:lnTo>
                  <a:lnTo>
                    <a:pt x="22594" y="222250"/>
                  </a:lnTo>
                  <a:lnTo>
                    <a:pt x="41499" y="243475"/>
                  </a:lnTo>
                  <a:lnTo>
                    <a:pt x="65499" y="258368"/>
                  </a:lnTo>
                  <a:lnTo>
                    <a:pt x="115914" y="267929"/>
                  </a:lnTo>
                  <a:lnTo>
                    <a:pt x="149975" y="2702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931823" y="3703619"/>
              <a:ext cx="205255" cy="223511"/>
            </a:xfrm>
            <a:custGeom>
              <a:avLst/>
              <a:gdLst/>
              <a:ahLst/>
              <a:cxnLst/>
              <a:rect l="0" t="0" r="0" b="0"/>
              <a:pathLst>
                <a:path w="205255" h="223511">
                  <a:moveTo>
                    <a:pt x="89441" y="149811"/>
                  </a:moveTo>
                  <a:lnTo>
                    <a:pt x="127814" y="120502"/>
                  </a:lnTo>
                  <a:lnTo>
                    <a:pt x="135741" y="100910"/>
                  </a:lnTo>
                  <a:lnTo>
                    <a:pt x="138095" y="77774"/>
                  </a:lnTo>
                  <a:lnTo>
                    <a:pt x="135241" y="55793"/>
                  </a:lnTo>
                  <a:lnTo>
                    <a:pt x="121469" y="23687"/>
                  </a:lnTo>
                  <a:lnTo>
                    <a:pt x="106015" y="8748"/>
                  </a:lnTo>
                  <a:lnTo>
                    <a:pt x="96981" y="3126"/>
                  </a:lnTo>
                  <a:lnTo>
                    <a:pt x="77584" y="0"/>
                  </a:lnTo>
                  <a:lnTo>
                    <a:pt x="67498" y="804"/>
                  </a:lnTo>
                  <a:lnTo>
                    <a:pt x="50053" y="7936"/>
                  </a:lnTo>
                  <a:lnTo>
                    <a:pt x="42125" y="13114"/>
                  </a:lnTo>
                  <a:lnTo>
                    <a:pt x="19789" y="42757"/>
                  </a:lnTo>
                  <a:lnTo>
                    <a:pt x="4013" y="105269"/>
                  </a:lnTo>
                  <a:lnTo>
                    <a:pt x="0" y="127675"/>
                  </a:lnTo>
                  <a:lnTo>
                    <a:pt x="2116" y="149331"/>
                  </a:lnTo>
                  <a:lnTo>
                    <a:pt x="15474" y="181254"/>
                  </a:lnTo>
                  <a:lnTo>
                    <a:pt x="39839" y="207351"/>
                  </a:lnTo>
                  <a:lnTo>
                    <a:pt x="49354" y="210397"/>
                  </a:lnTo>
                  <a:lnTo>
                    <a:pt x="69285" y="207544"/>
                  </a:lnTo>
                  <a:lnTo>
                    <a:pt x="94647" y="192783"/>
                  </a:lnTo>
                  <a:lnTo>
                    <a:pt x="116980" y="173592"/>
                  </a:lnTo>
                  <a:lnTo>
                    <a:pt x="132825" y="141909"/>
                  </a:lnTo>
                  <a:lnTo>
                    <a:pt x="140254" y="98640"/>
                  </a:lnTo>
                  <a:lnTo>
                    <a:pt x="140864" y="100489"/>
                  </a:lnTo>
                  <a:lnTo>
                    <a:pt x="144262" y="148342"/>
                  </a:lnTo>
                  <a:lnTo>
                    <a:pt x="158847" y="179791"/>
                  </a:lnTo>
                  <a:lnTo>
                    <a:pt x="177986" y="203277"/>
                  </a:lnTo>
                  <a:lnTo>
                    <a:pt x="205254" y="2235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1168663" y="3692433"/>
              <a:ext cx="200042" cy="218214"/>
            </a:xfrm>
            <a:custGeom>
              <a:avLst/>
              <a:gdLst/>
              <a:ahLst/>
              <a:cxnLst/>
              <a:rect l="0" t="0" r="0" b="0"/>
              <a:pathLst>
                <a:path w="200042" h="218214">
                  <a:moveTo>
                    <a:pt x="0" y="66240"/>
                  </a:moveTo>
                  <a:lnTo>
                    <a:pt x="8333" y="120385"/>
                  </a:lnTo>
                  <a:lnTo>
                    <a:pt x="15684" y="175332"/>
                  </a:lnTo>
                  <a:lnTo>
                    <a:pt x="32127" y="216991"/>
                  </a:lnTo>
                  <a:lnTo>
                    <a:pt x="30777" y="218213"/>
                  </a:lnTo>
                  <a:lnTo>
                    <a:pt x="27537" y="216689"/>
                  </a:lnTo>
                  <a:lnTo>
                    <a:pt x="23937" y="202516"/>
                  </a:lnTo>
                  <a:lnTo>
                    <a:pt x="14200" y="141984"/>
                  </a:lnTo>
                  <a:lnTo>
                    <a:pt x="14373" y="90127"/>
                  </a:lnTo>
                  <a:lnTo>
                    <a:pt x="25326" y="45742"/>
                  </a:lnTo>
                  <a:lnTo>
                    <a:pt x="40909" y="19352"/>
                  </a:lnTo>
                  <a:lnTo>
                    <a:pt x="56786" y="7187"/>
                  </a:lnTo>
                  <a:lnTo>
                    <a:pt x="65933" y="2305"/>
                  </a:lnTo>
                  <a:lnTo>
                    <a:pt x="88575" y="0"/>
                  </a:lnTo>
                  <a:lnTo>
                    <a:pt x="111896" y="4045"/>
                  </a:lnTo>
                  <a:lnTo>
                    <a:pt x="130060" y="13641"/>
                  </a:lnTo>
                  <a:lnTo>
                    <a:pt x="153440" y="37787"/>
                  </a:lnTo>
                  <a:lnTo>
                    <a:pt x="181792" y="98101"/>
                  </a:lnTo>
                  <a:lnTo>
                    <a:pt x="191615" y="158838"/>
                  </a:lnTo>
                  <a:lnTo>
                    <a:pt x="200041" y="2031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1526632" y="3684974"/>
              <a:ext cx="105286" cy="31586"/>
            </a:xfrm>
            <a:custGeom>
              <a:avLst/>
              <a:gdLst/>
              <a:ahLst/>
              <a:cxnLst/>
              <a:rect l="0" t="0" r="0" b="0"/>
              <a:pathLst>
                <a:path w="105286" h="31586">
                  <a:moveTo>
                    <a:pt x="105285" y="0"/>
                  </a:moveTo>
                  <a:lnTo>
                    <a:pt x="46668" y="5589"/>
                  </a:lnTo>
                  <a:lnTo>
                    <a:pt x="26200" y="1457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1516103" y="3758673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73315" y="14654"/>
                  </a:lnTo>
                  <a:lnTo>
                    <a:pt x="13698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1836719" y="3302035"/>
              <a:ext cx="170747" cy="225012"/>
            </a:xfrm>
            <a:custGeom>
              <a:avLst/>
              <a:gdLst/>
              <a:ahLst/>
              <a:cxnLst/>
              <a:rect l="0" t="0" r="0" b="0"/>
              <a:pathLst>
                <a:path w="170747" h="225012">
                  <a:moveTo>
                    <a:pt x="142638" y="24970"/>
                  </a:moveTo>
                  <a:lnTo>
                    <a:pt x="98675" y="1250"/>
                  </a:lnTo>
                  <a:lnTo>
                    <a:pt x="78645" y="0"/>
                  </a:lnTo>
                  <a:lnTo>
                    <a:pt x="37191" y="8729"/>
                  </a:lnTo>
                  <a:lnTo>
                    <a:pt x="11309" y="23927"/>
                  </a:lnTo>
                  <a:lnTo>
                    <a:pt x="5952" y="32464"/>
                  </a:lnTo>
                  <a:lnTo>
                    <a:pt x="0" y="54427"/>
                  </a:lnTo>
                  <a:lnTo>
                    <a:pt x="2239" y="87510"/>
                  </a:lnTo>
                  <a:lnTo>
                    <a:pt x="8095" y="94739"/>
                  </a:lnTo>
                  <a:lnTo>
                    <a:pt x="27079" y="102772"/>
                  </a:lnTo>
                  <a:lnTo>
                    <a:pt x="77394" y="107928"/>
                  </a:lnTo>
                  <a:lnTo>
                    <a:pt x="117327" y="111161"/>
                  </a:lnTo>
                  <a:lnTo>
                    <a:pt x="140747" y="120209"/>
                  </a:lnTo>
                  <a:lnTo>
                    <a:pt x="156616" y="135148"/>
                  </a:lnTo>
                  <a:lnTo>
                    <a:pt x="162485" y="144046"/>
                  </a:lnTo>
                  <a:lnTo>
                    <a:pt x="170746" y="178925"/>
                  </a:lnTo>
                  <a:lnTo>
                    <a:pt x="168396" y="188438"/>
                  </a:lnTo>
                  <a:lnTo>
                    <a:pt x="163319" y="195949"/>
                  </a:lnTo>
                  <a:lnTo>
                    <a:pt x="148320" y="207415"/>
                  </a:lnTo>
                  <a:lnTo>
                    <a:pt x="129956" y="216411"/>
                  </a:lnTo>
                  <a:lnTo>
                    <a:pt x="73970" y="223879"/>
                  </a:lnTo>
                  <a:lnTo>
                    <a:pt x="47882" y="2250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2110638" y="3358590"/>
              <a:ext cx="143639" cy="168469"/>
            </a:xfrm>
            <a:custGeom>
              <a:avLst/>
              <a:gdLst/>
              <a:ahLst/>
              <a:cxnLst/>
              <a:rect l="0" t="0" r="0" b="0"/>
              <a:pathLst>
                <a:path w="143639" h="168469">
                  <a:moveTo>
                    <a:pt x="5589" y="10529"/>
                  </a:moveTo>
                  <a:lnTo>
                    <a:pt x="0" y="27296"/>
                  </a:lnTo>
                  <a:lnTo>
                    <a:pt x="2114" y="60081"/>
                  </a:lnTo>
                  <a:lnTo>
                    <a:pt x="14478" y="111910"/>
                  </a:lnTo>
                  <a:lnTo>
                    <a:pt x="38238" y="154037"/>
                  </a:lnTo>
                  <a:lnTo>
                    <a:pt x="44902" y="162353"/>
                  </a:lnTo>
                  <a:lnTo>
                    <a:pt x="54025" y="166727"/>
                  </a:lnTo>
                  <a:lnTo>
                    <a:pt x="76639" y="168468"/>
                  </a:lnTo>
                  <a:lnTo>
                    <a:pt x="96049" y="162223"/>
                  </a:lnTo>
                  <a:lnTo>
                    <a:pt x="104500" y="157281"/>
                  </a:lnTo>
                  <a:lnTo>
                    <a:pt x="127573" y="127970"/>
                  </a:lnTo>
                  <a:lnTo>
                    <a:pt x="143638" y="89650"/>
                  </a:lnTo>
                  <a:lnTo>
                    <a:pt x="143424" y="27087"/>
                  </a:lnTo>
                  <a:lnTo>
                    <a:pt x="14246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2326798" y="3358208"/>
              <a:ext cx="210570" cy="126725"/>
            </a:xfrm>
            <a:custGeom>
              <a:avLst/>
              <a:gdLst/>
              <a:ahLst/>
              <a:cxnLst/>
              <a:rect l="0" t="0" r="0" b="0"/>
              <a:pathLst>
                <a:path w="210570" h="126725">
                  <a:moveTo>
                    <a:pt x="0" y="21439"/>
                  </a:moveTo>
                  <a:lnTo>
                    <a:pt x="16788" y="76484"/>
                  </a:lnTo>
                  <a:lnTo>
                    <a:pt x="19159" y="101276"/>
                  </a:lnTo>
                  <a:lnTo>
                    <a:pt x="18622" y="105079"/>
                  </a:lnTo>
                  <a:lnTo>
                    <a:pt x="17094" y="102936"/>
                  </a:lnTo>
                  <a:lnTo>
                    <a:pt x="14905" y="96827"/>
                  </a:lnTo>
                  <a:lnTo>
                    <a:pt x="19798" y="47336"/>
                  </a:lnTo>
                  <a:lnTo>
                    <a:pt x="25567" y="23591"/>
                  </a:lnTo>
                  <a:lnTo>
                    <a:pt x="32252" y="17024"/>
                  </a:lnTo>
                  <a:lnTo>
                    <a:pt x="41388" y="13817"/>
                  </a:lnTo>
                  <a:lnTo>
                    <a:pt x="52159" y="12848"/>
                  </a:lnTo>
                  <a:lnTo>
                    <a:pt x="61678" y="15712"/>
                  </a:lnTo>
                  <a:lnTo>
                    <a:pt x="78495" y="28252"/>
                  </a:lnTo>
                  <a:lnTo>
                    <a:pt x="87529" y="48644"/>
                  </a:lnTo>
                  <a:lnTo>
                    <a:pt x="89938" y="60633"/>
                  </a:lnTo>
                  <a:lnTo>
                    <a:pt x="92714" y="63946"/>
                  </a:lnTo>
                  <a:lnTo>
                    <a:pt x="95734" y="61476"/>
                  </a:lnTo>
                  <a:lnTo>
                    <a:pt x="127352" y="12924"/>
                  </a:lnTo>
                  <a:lnTo>
                    <a:pt x="134034" y="5233"/>
                  </a:lnTo>
                  <a:lnTo>
                    <a:pt x="143168" y="1277"/>
                  </a:lnTo>
                  <a:lnTo>
                    <a:pt x="165795" y="0"/>
                  </a:lnTo>
                  <a:lnTo>
                    <a:pt x="176041" y="3637"/>
                  </a:lnTo>
                  <a:lnTo>
                    <a:pt x="193664" y="17037"/>
                  </a:lnTo>
                  <a:lnTo>
                    <a:pt x="203056" y="37810"/>
                  </a:lnTo>
                  <a:lnTo>
                    <a:pt x="209580" y="99418"/>
                  </a:lnTo>
                  <a:lnTo>
                    <a:pt x="210569" y="1267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1789844" y="3537575"/>
              <a:ext cx="852810" cy="31586"/>
            </a:xfrm>
            <a:custGeom>
              <a:avLst/>
              <a:gdLst/>
              <a:ahLst/>
              <a:cxnLst/>
              <a:rect l="0" t="0" r="0" b="0"/>
              <a:pathLst>
                <a:path w="852810" h="31586">
                  <a:moveTo>
                    <a:pt x="852809" y="0"/>
                  </a:moveTo>
                  <a:lnTo>
                    <a:pt x="825252" y="7235"/>
                  </a:lnTo>
                  <a:lnTo>
                    <a:pt x="769030" y="9878"/>
                  </a:lnTo>
                  <a:lnTo>
                    <a:pt x="712517" y="10400"/>
                  </a:lnTo>
                  <a:lnTo>
                    <a:pt x="656294" y="10503"/>
                  </a:lnTo>
                  <a:lnTo>
                    <a:pt x="600128" y="10523"/>
                  </a:lnTo>
                  <a:lnTo>
                    <a:pt x="538384" y="10527"/>
                  </a:lnTo>
                  <a:lnTo>
                    <a:pt x="477098" y="10528"/>
                  </a:lnTo>
                  <a:lnTo>
                    <a:pt x="427062" y="10528"/>
                  </a:lnTo>
                  <a:lnTo>
                    <a:pt x="376361" y="11698"/>
                  </a:lnTo>
                  <a:lnTo>
                    <a:pt x="316715" y="18862"/>
                  </a:lnTo>
                  <a:lnTo>
                    <a:pt x="259873" y="20623"/>
                  </a:lnTo>
                  <a:lnTo>
                    <a:pt x="212050" y="20929"/>
                  </a:lnTo>
                  <a:lnTo>
                    <a:pt x="151894" y="22201"/>
                  </a:lnTo>
                  <a:lnTo>
                    <a:pt x="94951" y="29385"/>
                  </a:lnTo>
                  <a:lnTo>
                    <a:pt x="38643" y="3115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1884601" y="3632331"/>
              <a:ext cx="1" cy="273742"/>
            </a:xfrm>
            <a:custGeom>
              <a:avLst/>
              <a:gdLst/>
              <a:ahLst/>
              <a:cxnLst/>
              <a:rect l="0" t="0" r="0" b="0"/>
              <a:pathLst>
                <a:path w="1" h="273742">
                  <a:moveTo>
                    <a:pt x="0" y="0"/>
                  </a:moveTo>
                  <a:lnTo>
                    <a:pt x="0" y="58617"/>
                  </a:lnTo>
                  <a:lnTo>
                    <a:pt x="0" y="121196"/>
                  </a:lnTo>
                  <a:lnTo>
                    <a:pt x="0" y="171351"/>
                  </a:lnTo>
                  <a:lnTo>
                    <a:pt x="0" y="230813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1810901" y="3748145"/>
              <a:ext cx="168457" cy="42115"/>
            </a:xfrm>
            <a:custGeom>
              <a:avLst/>
              <a:gdLst/>
              <a:ahLst/>
              <a:cxnLst/>
              <a:rect l="0" t="0" r="0" b="0"/>
              <a:pathLst>
                <a:path w="168457" h="42115">
                  <a:moveTo>
                    <a:pt x="168456" y="0"/>
                  </a:moveTo>
                  <a:lnTo>
                    <a:pt x="109839" y="9065"/>
                  </a:lnTo>
                  <a:lnTo>
                    <a:pt x="56835" y="18644"/>
                  </a:lnTo>
                  <a:lnTo>
                    <a:pt x="17596" y="3180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2028665" y="3779730"/>
              <a:ext cx="88242" cy="146137"/>
            </a:xfrm>
            <a:custGeom>
              <a:avLst/>
              <a:gdLst/>
              <a:ahLst/>
              <a:cxnLst/>
              <a:rect l="0" t="0" r="0" b="0"/>
              <a:pathLst>
                <a:path w="88242" h="146137">
                  <a:moveTo>
                    <a:pt x="55977" y="21057"/>
                  </a:moveTo>
                  <a:lnTo>
                    <a:pt x="39209" y="26646"/>
                  </a:lnTo>
                  <a:lnTo>
                    <a:pt x="24738" y="38749"/>
                  </a:lnTo>
                  <a:lnTo>
                    <a:pt x="6557" y="65294"/>
                  </a:lnTo>
                  <a:lnTo>
                    <a:pt x="1973" y="75115"/>
                  </a:lnTo>
                  <a:lnTo>
                    <a:pt x="0" y="95386"/>
                  </a:lnTo>
                  <a:lnTo>
                    <a:pt x="4192" y="116093"/>
                  </a:lnTo>
                  <a:lnTo>
                    <a:pt x="13854" y="136995"/>
                  </a:lnTo>
                  <a:lnTo>
                    <a:pt x="20876" y="142803"/>
                  </a:lnTo>
                  <a:lnTo>
                    <a:pt x="29067" y="145504"/>
                  </a:lnTo>
                  <a:lnTo>
                    <a:pt x="38037" y="146136"/>
                  </a:lnTo>
                  <a:lnTo>
                    <a:pt x="54243" y="140599"/>
                  </a:lnTo>
                  <a:lnTo>
                    <a:pt x="69244" y="129169"/>
                  </a:lnTo>
                  <a:lnTo>
                    <a:pt x="83711" y="112390"/>
                  </a:lnTo>
                  <a:lnTo>
                    <a:pt x="87334" y="103003"/>
                  </a:lnTo>
                  <a:lnTo>
                    <a:pt x="88241" y="83214"/>
                  </a:lnTo>
                  <a:lnTo>
                    <a:pt x="72968" y="20968"/>
                  </a:lnTo>
                  <a:lnTo>
                    <a:pt x="6650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2150008" y="3611274"/>
              <a:ext cx="8335" cy="263214"/>
            </a:xfrm>
            <a:custGeom>
              <a:avLst/>
              <a:gdLst/>
              <a:ahLst/>
              <a:cxnLst/>
              <a:rect l="0" t="0" r="0" b="0"/>
              <a:pathLst>
                <a:path w="8335" h="263214">
                  <a:moveTo>
                    <a:pt x="8334" y="0"/>
                  </a:moveTo>
                  <a:lnTo>
                    <a:pt x="0" y="52051"/>
                  </a:lnTo>
                  <a:lnTo>
                    <a:pt x="1575" y="101990"/>
                  </a:lnTo>
                  <a:lnTo>
                    <a:pt x="6331" y="149542"/>
                  </a:lnTo>
                  <a:lnTo>
                    <a:pt x="7740" y="200677"/>
                  </a:lnTo>
                  <a:lnTo>
                    <a:pt x="8334" y="263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084642" y="3727088"/>
              <a:ext cx="157929" cy="21058"/>
            </a:xfrm>
            <a:custGeom>
              <a:avLst/>
              <a:gdLst/>
              <a:ahLst/>
              <a:cxnLst/>
              <a:rect l="0" t="0" r="0" b="0"/>
              <a:pathLst>
                <a:path w="157929" h="21058">
                  <a:moveTo>
                    <a:pt x="157928" y="0"/>
                  </a:moveTo>
                  <a:lnTo>
                    <a:pt x="95835" y="5589"/>
                  </a:lnTo>
                  <a:lnTo>
                    <a:pt x="33923" y="129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2280921" y="3784670"/>
              <a:ext cx="161691" cy="123362"/>
            </a:xfrm>
            <a:custGeom>
              <a:avLst/>
              <a:gdLst/>
              <a:ahLst/>
              <a:cxnLst/>
              <a:rect l="0" t="0" r="0" b="0"/>
              <a:pathLst>
                <a:path w="161691" h="123362">
                  <a:moveTo>
                    <a:pt x="109048" y="5589"/>
                  </a:moveTo>
                  <a:lnTo>
                    <a:pt x="92280" y="0"/>
                  </a:lnTo>
                  <a:lnTo>
                    <a:pt x="74689" y="375"/>
                  </a:lnTo>
                  <a:lnTo>
                    <a:pt x="55173" y="5611"/>
                  </a:lnTo>
                  <a:lnTo>
                    <a:pt x="34800" y="15737"/>
                  </a:lnTo>
                  <a:lnTo>
                    <a:pt x="20287" y="31156"/>
                  </a:lnTo>
                  <a:lnTo>
                    <a:pt x="1437" y="69651"/>
                  </a:lnTo>
                  <a:lnTo>
                    <a:pt x="0" y="90213"/>
                  </a:lnTo>
                  <a:lnTo>
                    <a:pt x="1254" y="100609"/>
                  </a:lnTo>
                  <a:lnTo>
                    <a:pt x="5600" y="108710"/>
                  </a:lnTo>
                  <a:lnTo>
                    <a:pt x="19787" y="120831"/>
                  </a:lnTo>
                  <a:lnTo>
                    <a:pt x="28483" y="123361"/>
                  </a:lnTo>
                  <a:lnTo>
                    <a:pt x="47505" y="123053"/>
                  </a:lnTo>
                  <a:lnTo>
                    <a:pt x="64538" y="112777"/>
                  </a:lnTo>
                  <a:lnTo>
                    <a:pt x="78737" y="96512"/>
                  </a:lnTo>
                  <a:lnTo>
                    <a:pt x="88947" y="77585"/>
                  </a:lnTo>
                  <a:lnTo>
                    <a:pt x="93308" y="74643"/>
                  </a:lnTo>
                  <a:lnTo>
                    <a:pt x="97384" y="76192"/>
                  </a:lnTo>
                  <a:lnTo>
                    <a:pt x="125492" y="109729"/>
                  </a:lnTo>
                  <a:lnTo>
                    <a:pt x="161690" y="1214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2442611" y="3632331"/>
              <a:ext cx="42115" cy="242157"/>
            </a:xfrm>
            <a:custGeom>
              <a:avLst/>
              <a:gdLst/>
              <a:ahLst/>
              <a:cxnLst/>
              <a:rect l="0" t="0" r="0" b="0"/>
              <a:pathLst>
                <a:path w="42115" h="242157">
                  <a:moveTo>
                    <a:pt x="0" y="0"/>
                  </a:moveTo>
                  <a:lnTo>
                    <a:pt x="3120" y="54145"/>
                  </a:lnTo>
                  <a:lnTo>
                    <a:pt x="14654" y="114680"/>
                  </a:lnTo>
                  <a:lnTo>
                    <a:pt x="28198" y="175728"/>
                  </a:lnTo>
                  <a:lnTo>
                    <a:pt x="39018" y="227301"/>
                  </a:lnTo>
                  <a:lnTo>
                    <a:pt x="42114" y="242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2657644" y="3621803"/>
              <a:ext cx="16595" cy="136871"/>
            </a:xfrm>
            <a:custGeom>
              <a:avLst/>
              <a:gdLst/>
              <a:ahLst/>
              <a:cxnLst/>
              <a:rect l="0" t="0" r="0" b="0"/>
              <a:pathLst>
                <a:path w="16595" h="136871">
                  <a:moveTo>
                    <a:pt x="6065" y="0"/>
                  </a:moveTo>
                  <a:lnTo>
                    <a:pt x="0" y="32452"/>
                  </a:lnTo>
                  <a:lnTo>
                    <a:pt x="10625" y="95520"/>
                  </a:lnTo>
                  <a:lnTo>
                    <a:pt x="16594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2768994" y="3632331"/>
              <a:ext cx="9066" cy="147400"/>
            </a:xfrm>
            <a:custGeom>
              <a:avLst/>
              <a:gdLst/>
              <a:ahLst/>
              <a:cxnLst/>
              <a:rect l="0" t="0" r="0" b="0"/>
              <a:pathLst>
                <a:path w="9066" h="147400">
                  <a:moveTo>
                    <a:pt x="0" y="0"/>
                  </a:moveTo>
                  <a:lnTo>
                    <a:pt x="3120" y="42692"/>
                  </a:lnTo>
                  <a:lnTo>
                    <a:pt x="9065" y="89932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2653181" y="3663917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0"/>
                  </a:moveTo>
                  <a:lnTo>
                    <a:pt x="124840" y="0"/>
                  </a:lnTo>
                  <a:lnTo>
                    <a:pt x="69893" y="5589"/>
                  </a:lnTo>
                  <a:lnTo>
                    <a:pt x="17653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2684766" y="3722962"/>
              <a:ext cx="178986" cy="14655"/>
            </a:xfrm>
            <a:custGeom>
              <a:avLst/>
              <a:gdLst/>
              <a:ahLst/>
              <a:cxnLst/>
              <a:rect l="0" t="0" r="0" b="0"/>
              <a:pathLst>
                <a:path w="178986" h="14655">
                  <a:moveTo>
                    <a:pt x="178985" y="14654"/>
                  </a:moveTo>
                  <a:lnTo>
                    <a:pt x="120368" y="0"/>
                  </a:lnTo>
                  <a:lnTo>
                    <a:pt x="58958" y="3267"/>
                  </a:lnTo>
                  <a:lnTo>
                    <a:pt x="0" y="146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7" name="Group 116"/>
          <p:cNvGrpSpPr/>
          <p:nvPr/>
        </p:nvGrpSpPr>
        <p:grpSpPr>
          <a:xfrm>
            <a:off x="3126963" y="3442818"/>
            <a:ext cx="200043" cy="94758"/>
            <a:chOff x="3126963" y="3442818"/>
            <a:chExt cx="200043" cy="94758"/>
          </a:xfrm>
        </p:grpSpPr>
        <p:sp>
          <p:nvSpPr>
            <p:cNvPr id="115" name="Freeform 114"/>
            <p:cNvSpPr/>
            <p:nvPr/>
          </p:nvSpPr>
          <p:spPr>
            <a:xfrm>
              <a:off x="3126963" y="3442818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0"/>
                  </a:moveTo>
                  <a:lnTo>
                    <a:pt x="83843" y="14655"/>
                  </a:lnTo>
                  <a:lnTo>
                    <a:pt x="26321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3200663" y="3527046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0"/>
                  </a:moveTo>
                  <a:lnTo>
                    <a:pt x="69078" y="0"/>
                  </a:lnTo>
                  <a:lnTo>
                    <a:pt x="29046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4" name="Group 123"/>
          <p:cNvGrpSpPr/>
          <p:nvPr/>
        </p:nvGrpSpPr>
        <p:grpSpPr>
          <a:xfrm>
            <a:off x="3831758" y="3213497"/>
            <a:ext cx="1011352" cy="685917"/>
            <a:chOff x="3831758" y="3213497"/>
            <a:chExt cx="1011352" cy="685917"/>
          </a:xfrm>
        </p:grpSpPr>
        <p:sp>
          <p:nvSpPr>
            <p:cNvPr id="118" name="Freeform 117"/>
            <p:cNvSpPr/>
            <p:nvPr/>
          </p:nvSpPr>
          <p:spPr>
            <a:xfrm>
              <a:off x="3831758" y="3213497"/>
              <a:ext cx="190129" cy="313311"/>
            </a:xfrm>
            <a:custGeom>
              <a:avLst/>
              <a:gdLst/>
              <a:ahLst/>
              <a:cxnLst/>
              <a:rect l="0" t="0" r="0" b="0"/>
              <a:pathLst>
                <a:path w="190129" h="313311">
                  <a:moveTo>
                    <a:pt x="190128" y="60865"/>
                  </a:moveTo>
                  <a:lnTo>
                    <a:pt x="166081" y="78846"/>
                  </a:lnTo>
                  <a:lnTo>
                    <a:pt x="116257" y="135219"/>
                  </a:lnTo>
                  <a:lnTo>
                    <a:pt x="72268" y="197794"/>
                  </a:lnTo>
                  <a:lnTo>
                    <a:pt x="50402" y="250386"/>
                  </a:lnTo>
                  <a:lnTo>
                    <a:pt x="45002" y="287555"/>
                  </a:lnTo>
                  <a:lnTo>
                    <a:pt x="47754" y="297390"/>
                  </a:lnTo>
                  <a:lnTo>
                    <a:pt x="53098" y="305116"/>
                  </a:lnTo>
                  <a:lnTo>
                    <a:pt x="60170" y="311437"/>
                  </a:lnTo>
                  <a:lnTo>
                    <a:pt x="68394" y="313310"/>
                  </a:lnTo>
                  <a:lnTo>
                    <a:pt x="86891" y="309154"/>
                  </a:lnTo>
                  <a:lnTo>
                    <a:pt x="111446" y="293659"/>
                  </a:lnTo>
                  <a:lnTo>
                    <a:pt x="133539" y="274251"/>
                  </a:lnTo>
                  <a:lnTo>
                    <a:pt x="149314" y="248093"/>
                  </a:lnTo>
                  <a:lnTo>
                    <a:pt x="155808" y="212526"/>
                  </a:lnTo>
                  <a:lnTo>
                    <a:pt x="151088" y="192221"/>
                  </a:lnTo>
                  <a:lnTo>
                    <a:pt x="128994" y="160122"/>
                  </a:lnTo>
                  <a:lnTo>
                    <a:pt x="72842" y="110056"/>
                  </a:lnTo>
                  <a:lnTo>
                    <a:pt x="35029" y="78814"/>
                  </a:lnTo>
                  <a:lnTo>
                    <a:pt x="4683" y="44784"/>
                  </a:lnTo>
                  <a:lnTo>
                    <a:pt x="987" y="36106"/>
                  </a:lnTo>
                  <a:lnTo>
                    <a:pt x="0" y="17106"/>
                  </a:lnTo>
                  <a:lnTo>
                    <a:pt x="4884" y="10635"/>
                  </a:lnTo>
                  <a:lnTo>
                    <a:pt x="22790" y="3446"/>
                  </a:lnTo>
                  <a:lnTo>
                    <a:pt x="71242" y="0"/>
                  </a:lnTo>
                  <a:lnTo>
                    <a:pt x="104990" y="7606"/>
                  </a:lnTo>
                  <a:lnTo>
                    <a:pt x="148014" y="292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4128601" y="3227733"/>
              <a:ext cx="156498" cy="257200"/>
            </a:xfrm>
            <a:custGeom>
              <a:avLst/>
              <a:gdLst/>
              <a:ahLst/>
              <a:cxnLst/>
              <a:rect l="0" t="0" r="0" b="0"/>
              <a:pathLst>
                <a:path w="156498" h="257200">
                  <a:moveTo>
                    <a:pt x="114383" y="99272"/>
                  </a:moveTo>
                  <a:lnTo>
                    <a:pt x="119973" y="82504"/>
                  </a:lnTo>
                  <a:lnTo>
                    <a:pt x="117859" y="49720"/>
                  </a:lnTo>
                  <a:lnTo>
                    <a:pt x="104235" y="15960"/>
                  </a:lnTo>
                  <a:lnTo>
                    <a:pt x="95919" y="8635"/>
                  </a:lnTo>
                  <a:lnTo>
                    <a:pt x="74201" y="497"/>
                  </a:lnTo>
                  <a:lnTo>
                    <a:pt x="52071" y="0"/>
                  </a:lnTo>
                  <a:lnTo>
                    <a:pt x="31707" y="4848"/>
                  </a:lnTo>
                  <a:lnTo>
                    <a:pt x="14857" y="14802"/>
                  </a:lnTo>
                  <a:lnTo>
                    <a:pt x="9428" y="23071"/>
                  </a:lnTo>
                  <a:lnTo>
                    <a:pt x="1787" y="57067"/>
                  </a:lnTo>
                  <a:lnTo>
                    <a:pt x="0" y="83243"/>
                  </a:lnTo>
                  <a:lnTo>
                    <a:pt x="5445" y="104236"/>
                  </a:lnTo>
                  <a:lnTo>
                    <a:pt x="28004" y="136777"/>
                  </a:lnTo>
                  <a:lnTo>
                    <a:pt x="53694" y="153019"/>
                  </a:lnTo>
                  <a:lnTo>
                    <a:pt x="63395" y="153821"/>
                  </a:lnTo>
                  <a:lnTo>
                    <a:pt x="83533" y="148472"/>
                  </a:lnTo>
                  <a:lnTo>
                    <a:pt x="101062" y="135176"/>
                  </a:lnTo>
                  <a:lnTo>
                    <a:pt x="115482" y="117569"/>
                  </a:lnTo>
                  <a:lnTo>
                    <a:pt x="125790" y="98045"/>
                  </a:lnTo>
                  <a:lnTo>
                    <a:pt x="130177" y="94945"/>
                  </a:lnTo>
                  <a:lnTo>
                    <a:pt x="134271" y="96387"/>
                  </a:lnTo>
                  <a:lnTo>
                    <a:pt x="138170" y="100858"/>
                  </a:lnTo>
                  <a:lnTo>
                    <a:pt x="142503" y="118304"/>
                  </a:lnTo>
                  <a:lnTo>
                    <a:pt x="152748" y="173874"/>
                  </a:lnTo>
                  <a:lnTo>
                    <a:pt x="155756" y="223366"/>
                  </a:lnTo>
                  <a:lnTo>
                    <a:pt x="156497" y="2571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3979772" y="3531985"/>
              <a:ext cx="484311" cy="79290"/>
            </a:xfrm>
            <a:custGeom>
              <a:avLst/>
              <a:gdLst/>
              <a:ahLst/>
              <a:cxnLst/>
              <a:rect l="0" t="0" r="0" b="0"/>
              <a:pathLst>
                <a:path w="484311" h="79290">
                  <a:moveTo>
                    <a:pt x="484310" y="5590"/>
                  </a:moveTo>
                  <a:lnTo>
                    <a:pt x="467543" y="0"/>
                  </a:lnTo>
                  <a:lnTo>
                    <a:pt x="449952" y="376"/>
                  </a:lnTo>
                  <a:lnTo>
                    <a:pt x="392482" y="6073"/>
                  </a:lnTo>
                  <a:lnTo>
                    <a:pt x="331708" y="20153"/>
                  </a:lnTo>
                  <a:lnTo>
                    <a:pt x="271322" y="37245"/>
                  </a:lnTo>
                  <a:lnTo>
                    <a:pt x="217111" y="45638"/>
                  </a:lnTo>
                  <a:lnTo>
                    <a:pt x="160172" y="54531"/>
                  </a:lnTo>
                  <a:lnTo>
                    <a:pt x="96933" y="60621"/>
                  </a:lnTo>
                  <a:lnTo>
                    <a:pt x="39034" y="67153"/>
                  </a:lnTo>
                  <a:lnTo>
                    <a:pt x="20078" y="71166"/>
                  </a:lnTo>
                  <a:lnTo>
                    <a:pt x="0" y="792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4126565" y="3649559"/>
              <a:ext cx="144695" cy="249855"/>
            </a:xfrm>
            <a:custGeom>
              <a:avLst/>
              <a:gdLst/>
              <a:ahLst/>
              <a:cxnLst/>
              <a:rect l="0" t="0" r="0" b="0"/>
              <a:pathLst>
                <a:path w="144695" h="249855">
                  <a:moveTo>
                    <a:pt x="126948" y="45943"/>
                  </a:moveTo>
                  <a:lnTo>
                    <a:pt x="111306" y="63924"/>
                  </a:lnTo>
                  <a:lnTo>
                    <a:pt x="76612" y="122274"/>
                  </a:lnTo>
                  <a:lnTo>
                    <a:pt x="58231" y="173802"/>
                  </a:lnTo>
                  <a:lnTo>
                    <a:pt x="55894" y="211209"/>
                  </a:lnTo>
                  <a:lnTo>
                    <a:pt x="59494" y="234038"/>
                  </a:lnTo>
                  <a:lnTo>
                    <a:pt x="65601" y="241530"/>
                  </a:lnTo>
                  <a:lnTo>
                    <a:pt x="84864" y="249854"/>
                  </a:lnTo>
                  <a:lnTo>
                    <a:pt x="105904" y="247314"/>
                  </a:lnTo>
                  <a:lnTo>
                    <a:pt x="116428" y="243362"/>
                  </a:lnTo>
                  <a:lnTo>
                    <a:pt x="124614" y="236047"/>
                  </a:lnTo>
                  <a:lnTo>
                    <a:pt x="136829" y="215442"/>
                  </a:lnTo>
                  <a:lnTo>
                    <a:pt x="144694" y="177534"/>
                  </a:lnTo>
                  <a:lnTo>
                    <a:pt x="140294" y="156680"/>
                  </a:lnTo>
                  <a:lnTo>
                    <a:pt x="129370" y="139613"/>
                  </a:lnTo>
                  <a:lnTo>
                    <a:pt x="103489" y="118021"/>
                  </a:lnTo>
                  <a:lnTo>
                    <a:pt x="43679" y="90871"/>
                  </a:lnTo>
                  <a:lnTo>
                    <a:pt x="4703" y="59427"/>
                  </a:lnTo>
                  <a:lnTo>
                    <a:pt x="998" y="51423"/>
                  </a:lnTo>
                  <a:lnTo>
                    <a:pt x="0" y="33171"/>
                  </a:lnTo>
                  <a:lnTo>
                    <a:pt x="3711" y="25730"/>
                  </a:lnTo>
                  <a:lnTo>
                    <a:pt x="17194" y="14343"/>
                  </a:lnTo>
                  <a:lnTo>
                    <a:pt x="44515" y="1355"/>
                  </a:lnTo>
                  <a:lnTo>
                    <a:pt x="64575" y="0"/>
                  </a:lnTo>
                  <a:lnTo>
                    <a:pt x="126948" y="38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4632538" y="3505989"/>
              <a:ext cx="136872" cy="42115"/>
            </a:xfrm>
            <a:custGeom>
              <a:avLst/>
              <a:gdLst/>
              <a:ahLst/>
              <a:cxnLst/>
              <a:rect l="0" t="0" r="0" b="0"/>
              <a:pathLst>
                <a:path w="136872" h="42115">
                  <a:moveTo>
                    <a:pt x="136871" y="0"/>
                  </a:moveTo>
                  <a:lnTo>
                    <a:pt x="75761" y="17959"/>
                  </a:lnTo>
                  <a:lnTo>
                    <a:pt x="14219" y="3747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4706238" y="3596620"/>
              <a:ext cx="136872" cy="14655"/>
            </a:xfrm>
            <a:custGeom>
              <a:avLst/>
              <a:gdLst/>
              <a:ahLst/>
              <a:cxnLst/>
              <a:rect l="0" t="0" r="0" b="0"/>
              <a:pathLst>
                <a:path w="136872" h="14655">
                  <a:moveTo>
                    <a:pt x="136871" y="14654"/>
                  </a:moveTo>
                  <a:lnTo>
                    <a:pt x="81729" y="0"/>
                  </a:lnTo>
                  <a:lnTo>
                    <a:pt x="25234" y="2774"/>
                  </a:lnTo>
                  <a:lnTo>
                    <a:pt x="0" y="41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0" name="Group 129"/>
          <p:cNvGrpSpPr/>
          <p:nvPr/>
        </p:nvGrpSpPr>
        <p:grpSpPr>
          <a:xfrm>
            <a:off x="4865254" y="3170569"/>
            <a:ext cx="1165243" cy="608430"/>
            <a:chOff x="4865254" y="3170569"/>
            <a:chExt cx="1165243" cy="608430"/>
          </a:xfrm>
        </p:grpSpPr>
        <p:sp>
          <p:nvSpPr>
            <p:cNvPr id="125" name="Freeform 124"/>
            <p:cNvSpPr/>
            <p:nvPr/>
          </p:nvSpPr>
          <p:spPr>
            <a:xfrm>
              <a:off x="5226597" y="3316476"/>
              <a:ext cx="37652" cy="389556"/>
            </a:xfrm>
            <a:custGeom>
              <a:avLst/>
              <a:gdLst/>
              <a:ahLst/>
              <a:cxnLst/>
              <a:rect l="0" t="0" r="0" b="0"/>
              <a:pathLst>
                <a:path w="37652" h="389556">
                  <a:moveTo>
                    <a:pt x="6066" y="0"/>
                  </a:moveTo>
                  <a:lnTo>
                    <a:pt x="0" y="34792"/>
                  </a:lnTo>
                  <a:lnTo>
                    <a:pt x="3749" y="81409"/>
                  </a:lnTo>
                  <a:lnTo>
                    <a:pt x="6549" y="135645"/>
                  </a:lnTo>
                  <a:lnTo>
                    <a:pt x="17383" y="196551"/>
                  </a:lnTo>
                  <a:lnTo>
                    <a:pt x="24237" y="248530"/>
                  </a:lnTo>
                  <a:lnTo>
                    <a:pt x="29387" y="299807"/>
                  </a:lnTo>
                  <a:lnTo>
                    <a:pt x="35203" y="350095"/>
                  </a:lnTo>
                  <a:lnTo>
                    <a:pt x="37651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5422176" y="3358590"/>
              <a:ext cx="10529" cy="284271"/>
            </a:xfrm>
            <a:custGeom>
              <a:avLst/>
              <a:gdLst/>
              <a:ahLst/>
              <a:cxnLst/>
              <a:rect l="0" t="0" r="0" b="0"/>
              <a:pathLst>
                <a:path w="10529" h="284271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3119" y="147998"/>
                  </a:lnTo>
                  <a:lnTo>
                    <a:pt x="8333" y="200219"/>
                  </a:lnTo>
                  <a:lnTo>
                    <a:pt x="9878" y="246498"/>
                  </a:lnTo>
                  <a:lnTo>
                    <a:pt x="10528" y="284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5569575" y="364286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5769616" y="3390176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0" y="0"/>
                  </a:moveTo>
                  <a:lnTo>
                    <a:pt x="0" y="57264"/>
                  </a:lnTo>
                  <a:lnTo>
                    <a:pt x="3120" y="106654"/>
                  </a:lnTo>
                  <a:lnTo>
                    <a:pt x="8334" y="158333"/>
                  </a:lnTo>
                  <a:lnTo>
                    <a:pt x="12998" y="207571"/>
                  </a:lnTo>
                  <a:lnTo>
                    <a:pt x="19465" y="266129"/>
                  </a:lnTo>
                  <a:lnTo>
                    <a:pt x="21057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4865254" y="3170569"/>
              <a:ext cx="1165243" cy="608430"/>
            </a:xfrm>
            <a:custGeom>
              <a:avLst/>
              <a:gdLst/>
              <a:ahLst/>
              <a:cxnLst/>
              <a:rect l="0" t="0" r="0" b="0"/>
              <a:pathLst>
                <a:path w="1165243" h="608430">
                  <a:moveTo>
                    <a:pt x="820135" y="30094"/>
                  </a:moveTo>
                  <a:lnTo>
                    <a:pt x="765990" y="18641"/>
                  </a:lnTo>
                  <a:lnTo>
                    <a:pt x="711043" y="10934"/>
                  </a:lnTo>
                  <a:lnTo>
                    <a:pt x="663549" y="4010"/>
                  </a:lnTo>
                  <a:lnTo>
                    <a:pt x="612432" y="138"/>
                  </a:lnTo>
                  <a:lnTo>
                    <a:pt x="549993" y="0"/>
                  </a:lnTo>
                  <a:lnTo>
                    <a:pt x="499757" y="5840"/>
                  </a:lnTo>
                  <a:lnTo>
                    <a:pt x="436619" y="11525"/>
                  </a:lnTo>
                  <a:lnTo>
                    <a:pt x="378480" y="23566"/>
                  </a:lnTo>
                  <a:lnTo>
                    <a:pt x="325142" y="37210"/>
                  </a:lnTo>
                  <a:lnTo>
                    <a:pt x="266946" y="51170"/>
                  </a:lnTo>
                  <a:lnTo>
                    <a:pt x="215373" y="70782"/>
                  </a:lnTo>
                  <a:lnTo>
                    <a:pt x="154495" y="98854"/>
                  </a:lnTo>
                  <a:lnTo>
                    <a:pt x="94746" y="146644"/>
                  </a:lnTo>
                  <a:lnTo>
                    <a:pt x="41168" y="198647"/>
                  </a:lnTo>
                  <a:lnTo>
                    <a:pt x="20660" y="235753"/>
                  </a:lnTo>
                  <a:lnTo>
                    <a:pt x="4420" y="290213"/>
                  </a:lnTo>
                  <a:lnTo>
                    <a:pt x="0" y="346031"/>
                  </a:lnTo>
                  <a:lnTo>
                    <a:pt x="2353" y="384967"/>
                  </a:lnTo>
                  <a:lnTo>
                    <a:pt x="18082" y="441467"/>
                  </a:lnTo>
                  <a:lnTo>
                    <a:pt x="36697" y="478236"/>
                  </a:lnTo>
                  <a:lnTo>
                    <a:pt x="83956" y="520358"/>
                  </a:lnTo>
                  <a:lnTo>
                    <a:pt x="147342" y="553259"/>
                  </a:lnTo>
                  <a:lnTo>
                    <a:pt x="202666" y="569913"/>
                  </a:lnTo>
                  <a:lnTo>
                    <a:pt x="252589" y="584468"/>
                  </a:lnTo>
                  <a:lnTo>
                    <a:pt x="299593" y="593915"/>
                  </a:lnTo>
                  <a:lnTo>
                    <a:pt x="361639" y="600820"/>
                  </a:lnTo>
                  <a:lnTo>
                    <a:pt x="406643" y="606690"/>
                  </a:lnTo>
                  <a:lnTo>
                    <a:pt x="464432" y="608429"/>
                  </a:lnTo>
                  <a:lnTo>
                    <a:pt x="526008" y="605825"/>
                  </a:lnTo>
                  <a:lnTo>
                    <a:pt x="579348" y="603883"/>
                  </a:lnTo>
                  <a:lnTo>
                    <a:pt x="626737" y="604478"/>
                  </a:lnTo>
                  <a:lnTo>
                    <a:pt x="685233" y="600365"/>
                  </a:lnTo>
                  <a:lnTo>
                    <a:pt x="743898" y="599146"/>
                  </a:lnTo>
                  <a:lnTo>
                    <a:pt x="804946" y="593145"/>
                  </a:lnTo>
                  <a:lnTo>
                    <a:pt x="865271" y="580695"/>
                  </a:lnTo>
                  <a:lnTo>
                    <a:pt x="919647" y="566970"/>
                  </a:lnTo>
                  <a:lnTo>
                    <a:pt x="980431" y="552994"/>
                  </a:lnTo>
                  <a:lnTo>
                    <a:pt x="1037498" y="529393"/>
                  </a:lnTo>
                  <a:lnTo>
                    <a:pt x="1090711" y="495268"/>
                  </a:lnTo>
                  <a:lnTo>
                    <a:pt x="1121404" y="469740"/>
                  </a:lnTo>
                  <a:lnTo>
                    <a:pt x="1142196" y="439950"/>
                  </a:lnTo>
                  <a:lnTo>
                    <a:pt x="1159702" y="392853"/>
                  </a:lnTo>
                  <a:lnTo>
                    <a:pt x="1165242" y="352307"/>
                  </a:lnTo>
                  <a:lnTo>
                    <a:pt x="1158708" y="305091"/>
                  </a:lnTo>
                  <a:lnTo>
                    <a:pt x="1143033" y="261969"/>
                  </a:lnTo>
                  <a:lnTo>
                    <a:pt x="1117754" y="225245"/>
                  </a:lnTo>
                  <a:lnTo>
                    <a:pt x="1056024" y="166535"/>
                  </a:lnTo>
                  <a:lnTo>
                    <a:pt x="994467" y="125718"/>
                  </a:lnTo>
                  <a:lnTo>
                    <a:pt x="966155" y="107170"/>
                  </a:lnTo>
                  <a:lnTo>
                    <a:pt x="913969" y="84833"/>
                  </a:lnTo>
                  <a:lnTo>
                    <a:pt x="858856" y="70360"/>
                  </a:lnTo>
                  <a:lnTo>
                    <a:pt x="797114" y="54489"/>
                  </a:lnTo>
                  <a:lnTo>
                    <a:pt x="778020" y="511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0" name="Group 139"/>
          <p:cNvGrpSpPr/>
          <p:nvPr/>
        </p:nvGrpSpPr>
        <p:grpSpPr>
          <a:xfrm>
            <a:off x="431668" y="4413137"/>
            <a:ext cx="1810903" cy="408916"/>
            <a:chOff x="431668" y="4413137"/>
            <a:chExt cx="1810903" cy="408916"/>
          </a:xfrm>
        </p:grpSpPr>
        <p:sp>
          <p:nvSpPr>
            <p:cNvPr id="131" name="Freeform 130"/>
            <p:cNvSpPr/>
            <p:nvPr/>
          </p:nvSpPr>
          <p:spPr>
            <a:xfrm>
              <a:off x="431668" y="4451320"/>
              <a:ext cx="347441" cy="370733"/>
            </a:xfrm>
            <a:custGeom>
              <a:avLst/>
              <a:gdLst/>
              <a:ahLst/>
              <a:cxnLst/>
              <a:rect l="0" t="0" r="0" b="0"/>
              <a:pathLst>
                <a:path w="347441" h="370733">
                  <a:moveTo>
                    <a:pt x="0" y="370732"/>
                  </a:moveTo>
                  <a:lnTo>
                    <a:pt x="25194" y="315687"/>
                  </a:lnTo>
                  <a:lnTo>
                    <a:pt x="41545" y="264278"/>
                  </a:lnTo>
                  <a:lnTo>
                    <a:pt x="59586" y="202338"/>
                  </a:lnTo>
                  <a:lnTo>
                    <a:pt x="70565" y="145833"/>
                  </a:lnTo>
                  <a:lnTo>
                    <a:pt x="74646" y="116358"/>
                  </a:lnTo>
                  <a:lnTo>
                    <a:pt x="84259" y="95460"/>
                  </a:lnTo>
                  <a:lnTo>
                    <a:pt x="87758" y="93630"/>
                  </a:lnTo>
                  <a:lnTo>
                    <a:pt x="90091" y="97090"/>
                  </a:lnTo>
                  <a:lnTo>
                    <a:pt x="100586" y="158899"/>
                  </a:lnTo>
                  <a:lnTo>
                    <a:pt x="123984" y="202026"/>
                  </a:lnTo>
                  <a:lnTo>
                    <a:pt x="131789" y="207959"/>
                  </a:lnTo>
                  <a:lnTo>
                    <a:pt x="140502" y="210744"/>
                  </a:lnTo>
                  <a:lnTo>
                    <a:pt x="149820" y="211431"/>
                  </a:lnTo>
                  <a:lnTo>
                    <a:pt x="169532" y="205955"/>
                  </a:lnTo>
                  <a:lnTo>
                    <a:pt x="188821" y="194552"/>
                  </a:lnTo>
                  <a:lnTo>
                    <a:pt x="205193" y="177786"/>
                  </a:lnTo>
                  <a:lnTo>
                    <a:pt x="221975" y="143027"/>
                  </a:lnTo>
                  <a:lnTo>
                    <a:pt x="238126" y="90529"/>
                  </a:lnTo>
                  <a:lnTo>
                    <a:pt x="261714" y="34355"/>
                  </a:lnTo>
                  <a:lnTo>
                    <a:pt x="275767" y="2393"/>
                  </a:lnTo>
                  <a:lnTo>
                    <a:pt x="278601" y="0"/>
                  </a:lnTo>
                  <a:lnTo>
                    <a:pt x="280490" y="3085"/>
                  </a:lnTo>
                  <a:lnTo>
                    <a:pt x="291007" y="54252"/>
                  </a:lnTo>
                  <a:lnTo>
                    <a:pt x="299888" y="116348"/>
                  </a:lnTo>
                  <a:lnTo>
                    <a:pt x="312658" y="169401"/>
                  </a:lnTo>
                  <a:lnTo>
                    <a:pt x="326445" y="231873"/>
                  </a:lnTo>
                  <a:lnTo>
                    <a:pt x="340434" y="289620"/>
                  </a:lnTo>
                  <a:lnTo>
                    <a:pt x="347440" y="3496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887239" y="4610584"/>
              <a:ext cx="103285" cy="211469"/>
            </a:xfrm>
            <a:custGeom>
              <a:avLst/>
              <a:gdLst/>
              <a:ahLst/>
              <a:cxnLst/>
              <a:rect l="0" t="0" r="0" b="0"/>
              <a:pathLst>
                <a:path w="103285" h="211469">
                  <a:moveTo>
                    <a:pt x="7683" y="106183"/>
                  </a:moveTo>
                  <a:lnTo>
                    <a:pt x="61558" y="87054"/>
                  </a:lnTo>
                  <a:lnTo>
                    <a:pt x="81930" y="75844"/>
                  </a:lnTo>
                  <a:lnTo>
                    <a:pt x="96444" y="59944"/>
                  </a:lnTo>
                  <a:lnTo>
                    <a:pt x="101952" y="50790"/>
                  </a:lnTo>
                  <a:lnTo>
                    <a:pt x="103284" y="41178"/>
                  </a:lnTo>
                  <a:lnTo>
                    <a:pt x="98525" y="21140"/>
                  </a:lnTo>
                  <a:lnTo>
                    <a:pt x="85492" y="6775"/>
                  </a:lnTo>
                  <a:lnTo>
                    <a:pt x="77103" y="1306"/>
                  </a:lnTo>
                  <a:lnTo>
                    <a:pt x="68001" y="0"/>
                  </a:lnTo>
                  <a:lnTo>
                    <a:pt x="48529" y="4788"/>
                  </a:lnTo>
                  <a:lnTo>
                    <a:pt x="31296" y="17835"/>
                  </a:lnTo>
                  <a:lnTo>
                    <a:pt x="17008" y="35331"/>
                  </a:lnTo>
                  <a:lnTo>
                    <a:pt x="6758" y="54806"/>
                  </a:lnTo>
                  <a:lnTo>
                    <a:pt x="0" y="96679"/>
                  </a:lnTo>
                  <a:lnTo>
                    <a:pt x="9176" y="140541"/>
                  </a:lnTo>
                  <a:lnTo>
                    <a:pt x="26713" y="177584"/>
                  </a:lnTo>
                  <a:lnTo>
                    <a:pt x="43047" y="193679"/>
                  </a:lnTo>
                  <a:lnTo>
                    <a:pt x="65734" y="206197"/>
                  </a:lnTo>
                  <a:lnTo>
                    <a:pt x="81382" y="2114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1108023" y="4413137"/>
              <a:ext cx="197511" cy="389408"/>
            </a:xfrm>
            <a:custGeom>
              <a:avLst/>
              <a:gdLst/>
              <a:ahLst/>
              <a:cxnLst/>
              <a:rect l="0" t="0" r="0" b="0"/>
              <a:pathLst>
                <a:path w="197511" h="389408">
                  <a:moveTo>
                    <a:pt x="71168" y="303630"/>
                  </a:moveTo>
                  <a:lnTo>
                    <a:pt x="86809" y="285649"/>
                  </a:lnTo>
                  <a:lnTo>
                    <a:pt x="94888" y="268732"/>
                  </a:lnTo>
                  <a:lnTo>
                    <a:pt x="96138" y="249515"/>
                  </a:lnTo>
                  <a:lnTo>
                    <a:pt x="94834" y="239477"/>
                  </a:lnTo>
                  <a:lnTo>
                    <a:pt x="90455" y="231615"/>
                  </a:lnTo>
                  <a:lnTo>
                    <a:pt x="76231" y="219761"/>
                  </a:lnTo>
                  <a:lnTo>
                    <a:pt x="55091" y="216831"/>
                  </a:lnTo>
                  <a:lnTo>
                    <a:pt x="42903" y="217688"/>
                  </a:lnTo>
                  <a:lnTo>
                    <a:pt x="33607" y="221769"/>
                  </a:lnTo>
                  <a:lnTo>
                    <a:pt x="20159" y="235661"/>
                  </a:lnTo>
                  <a:lnTo>
                    <a:pt x="6012" y="263214"/>
                  </a:lnTo>
                  <a:lnTo>
                    <a:pt x="0" y="304783"/>
                  </a:lnTo>
                  <a:lnTo>
                    <a:pt x="3808" y="342966"/>
                  </a:lnTo>
                  <a:lnTo>
                    <a:pt x="12375" y="362446"/>
                  </a:lnTo>
                  <a:lnTo>
                    <a:pt x="17935" y="370917"/>
                  </a:lnTo>
                  <a:lnTo>
                    <a:pt x="33471" y="383448"/>
                  </a:lnTo>
                  <a:lnTo>
                    <a:pt x="42527" y="388427"/>
                  </a:lnTo>
                  <a:lnTo>
                    <a:pt x="50904" y="389407"/>
                  </a:lnTo>
                  <a:lnTo>
                    <a:pt x="66452" y="384257"/>
                  </a:lnTo>
                  <a:lnTo>
                    <a:pt x="93947" y="368203"/>
                  </a:lnTo>
                  <a:lnTo>
                    <a:pt x="118732" y="337450"/>
                  </a:lnTo>
                  <a:lnTo>
                    <a:pt x="139662" y="285137"/>
                  </a:lnTo>
                  <a:lnTo>
                    <a:pt x="151942" y="226624"/>
                  </a:lnTo>
                  <a:lnTo>
                    <a:pt x="154373" y="176308"/>
                  </a:lnTo>
                  <a:lnTo>
                    <a:pt x="151974" y="124355"/>
                  </a:lnTo>
                  <a:lnTo>
                    <a:pt x="143854" y="71917"/>
                  </a:lnTo>
                  <a:lnTo>
                    <a:pt x="130919" y="22454"/>
                  </a:lnTo>
                  <a:lnTo>
                    <a:pt x="125040" y="7385"/>
                  </a:lnTo>
                  <a:lnTo>
                    <a:pt x="119951" y="848"/>
                  </a:lnTo>
                  <a:lnTo>
                    <a:pt x="115389" y="0"/>
                  </a:lnTo>
                  <a:lnTo>
                    <a:pt x="111177" y="2944"/>
                  </a:lnTo>
                  <a:lnTo>
                    <a:pt x="106497" y="21812"/>
                  </a:lnTo>
                  <a:lnTo>
                    <a:pt x="109083" y="81585"/>
                  </a:lnTo>
                  <a:lnTo>
                    <a:pt x="113623" y="142482"/>
                  </a:lnTo>
                  <a:lnTo>
                    <a:pt x="121442" y="191281"/>
                  </a:lnTo>
                  <a:lnTo>
                    <a:pt x="137684" y="247166"/>
                  </a:lnTo>
                  <a:lnTo>
                    <a:pt x="162639" y="301956"/>
                  </a:lnTo>
                  <a:lnTo>
                    <a:pt x="179899" y="324321"/>
                  </a:lnTo>
                  <a:lnTo>
                    <a:pt x="197510" y="3352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1410818" y="4632538"/>
              <a:ext cx="21058" cy="157929"/>
            </a:xfrm>
            <a:custGeom>
              <a:avLst/>
              <a:gdLst/>
              <a:ahLst/>
              <a:cxnLst/>
              <a:rect l="0" t="0" r="0" b="0"/>
              <a:pathLst>
                <a:path w="21058" h="157929">
                  <a:moveTo>
                    <a:pt x="0" y="0"/>
                  </a:moveTo>
                  <a:lnTo>
                    <a:pt x="8333" y="54145"/>
                  </a:lnTo>
                  <a:lnTo>
                    <a:pt x="15684" y="109092"/>
                  </a:lnTo>
                  <a:lnTo>
                    <a:pt x="21057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1421347" y="449566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1571786" y="4612233"/>
              <a:ext cx="175945" cy="185823"/>
            </a:xfrm>
            <a:custGeom>
              <a:avLst/>
              <a:gdLst/>
              <a:ahLst/>
              <a:cxnLst/>
              <a:rect l="0" t="0" r="0" b="0"/>
              <a:pathLst>
                <a:path w="175945" h="185823">
                  <a:moveTo>
                    <a:pt x="91716" y="51891"/>
                  </a:moveTo>
                  <a:lnTo>
                    <a:pt x="62408" y="7928"/>
                  </a:lnTo>
                  <a:lnTo>
                    <a:pt x="54630" y="2695"/>
                  </a:lnTo>
                  <a:lnTo>
                    <a:pt x="36629" y="0"/>
                  </a:lnTo>
                  <a:lnTo>
                    <a:pt x="20050" y="5822"/>
                  </a:lnTo>
                  <a:lnTo>
                    <a:pt x="12353" y="10650"/>
                  </a:lnTo>
                  <a:lnTo>
                    <a:pt x="7222" y="18548"/>
                  </a:lnTo>
                  <a:lnTo>
                    <a:pt x="0" y="52020"/>
                  </a:lnTo>
                  <a:lnTo>
                    <a:pt x="680" y="105252"/>
                  </a:lnTo>
                  <a:lnTo>
                    <a:pt x="11733" y="155238"/>
                  </a:lnTo>
                  <a:lnTo>
                    <a:pt x="27333" y="182598"/>
                  </a:lnTo>
                  <a:lnTo>
                    <a:pt x="33586" y="185822"/>
                  </a:lnTo>
                  <a:lnTo>
                    <a:pt x="40095" y="185632"/>
                  </a:lnTo>
                  <a:lnTo>
                    <a:pt x="46773" y="183166"/>
                  </a:lnTo>
                  <a:lnTo>
                    <a:pt x="67351" y="162927"/>
                  </a:lnTo>
                  <a:lnTo>
                    <a:pt x="82677" y="123525"/>
                  </a:lnTo>
                  <a:lnTo>
                    <a:pt x="89038" y="80395"/>
                  </a:lnTo>
                  <a:lnTo>
                    <a:pt x="85121" y="39324"/>
                  </a:lnTo>
                  <a:lnTo>
                    <a:pt x="86150" y="40003"/>
                  </a:lnTo>
                  <a:lnTo>
                    <a:pt x="106045" y="95158"/>
                  </a:lnTo>
                  <a:lnTo>
                    <a:pt x="121958" y="120343"/>
                  </a:lnTo>
                  <a:lnTo>
                    <a:pt x="154362" y="147474"/>
                  </a:lnTo>
                  <a:lnTo>
                    <a:pt x="175944" y="1571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1800373" y="4611807"/>
              <a:ext cx="189514" cy="201800"/>
            </a:xfrm>
            <a:custGeom>
              <a:avLst/>
              <a:gdLst/>
              <a:ahLst/>
              <a:cxnLst/>
              <a:rect l="0" t="0" r="0" b="0"/>
              <a:pathLst>
                <a:path w="189514" h="201800">
                  <a:moveTo>
                    <a:pt x="0" y="52317"/>
                  </a:moveTo>
                  <a:lnTo>
                    <a:pt x="17958" y="107362"/>
                  </a:lnTo>
                  <a:lnTo>
                    <a:pt x="35149" y="166829"/>
                  </a:lnTo>
                  <a:lnTo>
                    <a:pt x="46804" y="201799"/>
                  </a:lnTo>
                  <a:lnTo>
                    <a:pt x="35444" y="140449"/>
                  </a:lnTo>
                  <a:lnTo>
                    <a:pt x="35467" y="87100"/>
                  </a:lnTo>
                  <a:lnTo>
                    <a:pt x="50814" y="25615"/>
                  </a:lnTo>
                  <a:lnTo>
                    <a:pt x="61968" y="6914"/>
                  </a:lnTo>
                  <a:lnTo>
                    <a:pt x="69388" y="2161"/>
                  </a:lnTo>
                  <a:lnTo>
                    <a:pt x="86991" y="0"/>
                  </a:lnTo>
                  <a:lnTo>
                    <a:pt x="103393" y="6058"/>
                  </a:lnTo>
                  <a:lnTo>
                    <a:pt x="118482" y="17720"/>
                  </a:lnTo>
                  <a:lnTo>
                    <a:pt x="154307" y="63835"/>
                  </a:lnTo>
                  <a:lnTo>
                    <a:pt x="178045" y="123951"/>
                  </a:lnTo>
                  <a:lnTo>
                    <a:pt x="189513" y="1576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2105699" y="4579896"/>
              <a:ext cx="94757" cy="21058"/>
            </a:xfrm>
            <a:custGeom>
              <a:avLst/>
              <a:gdLst/>
              <a:ahLst/>
              <a:cxnLst/>
              <a:rect l="0" t="0" r="0" b="0"/>
              <a:pathLst>
                <a:path w="94757" h="21058">
                  <a:moveTo>
                    <a:pt x="94756" y="0"/>
                  </a:moveTo>
                  <a:lnTo>
                    <a:pt x="57279" y="8334"/>
                  </a:lnTo>
                  <a:lnTo>
                    <a:pt x="25550" y="129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2158342" y="4674653"/>
              <a:ext cx="84229" cy="21057"/>
            </a:xfrm>
            <a:custGeom>
              <a:avLst/>
              <a:gdLst/>
              <a:ahLst/>
              <a:cxnLst/>
              <a:rect l="0" t="0" r="0" b="0"/>
              <a:pathLst>
                <a:path w="84229" h="21057">
                  <a:moveTo>
                    <a:pt x="84228" y="0"/>
                  </a:moveTo>
                  <a:lnTo>
                    <a:pt x="41536" y="3119"/>
                  </a:lnTo>
                  <a:lnTo>
                    <a:pt x="16596" y="11452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7" name="Group 146"/>
          <p:cNvGrpSpPr/>
          <p:nvPr/>
        </p:nvGrpSpPr>
        <p:grpSpPr>
          <a:xfrm>
            <a:off x="1579274" y="3000621"/>
            <a:ext cx="1231835" cy="168457"/>
            <a:chOff x="1579274" y="3000621"/>
            <a:chExt cx="1231835" cy="168457"/>
          </a:xfrm>
        </p:grpSpPr>
        <p:sp>
          <p:nvSpPr>
            <p:cNvPr id="141" name="Freeform 140"/>
            <p:cNvSpPr/>
            <p:nvPr/>
          </p:nvSpPr>
          <p:spPr>
            <a:xfrm>
              <a:off x="1579274" y="3063792"/>
              <a:ext cx="84229" cy="105286"/>
            </a:xfrm>
            <a:custGeom>
              <a:avLst/>
              <a:gdLst/>
              <a:ahLst/>
              <a:cxnLst/>
              <a:rect l="0" t="0" r="0" b="0"/>
              <a:pathLst>
                <a:path w="84229" h="105286">
                  <a:moveTo>
                    <a:pt x="84228" y="0"/>
                  </a:moveTo>
                  <a:lnTo>
                    <a:pt x="41566" y="55660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1600331" y="3053264"/>
              <a:ext cx="115815" cy="73700"/>
            </a:xfrm>
            <a:custGeom>
              <a:avLst/>
              <a:gdLst/>
              <a:ahLst/>
              <a:cxnLst/>
              <a:rect l="0" t="0" r="0" b="0"/>
              <a:pathLst>
                <a:path w="115815" h="73700">
                  <a:moveTo>
                    <a:pt x="115814" y="73699"/>
                  </a:moveTo>
                  <a:lnTo>
                    <a:pt x="60154" y="3103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2147813" y="3021678"/>
              <a:ext cx="63172" cy="84229"/>
            </a:xfrm>
            <a:custGeom>
              <a:avLst/>
              <a:gdLst/>
              <a:ahLst/>
              <a:cxnLst/>
              <a:rect l="0" t="0" r="0" b="0"/>
              <a:pathLst>
                <a:path w="63172" h="84229">
                  <a:moveTo>
                    <a:pt x="63171" y="0"/>
                  </a:moveTo>
                  <a:lnTo>
                    <a:pt x="53596" y="24047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2158342" y="3000621"/>
              <a:ext cx="105285" cy="94758"/>
            </a:xfrm>
            <a:custGeom>
              <a:avLst/>
              <a:gdLst/>
              <a:ahLst/>
              <a:cxnLst/>
              <a:rect l="0" t="0" r="0" b="0"/>
              <a:pathLst>
                <a:path w="105285" h="94758">
                  <a:moveTo>
                    <a:pt x="105284" y="94757"/>
                  </a:moveTo>
                  <a:lnTo>
                    <a:pt x="47719" y="3229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2695295" y="3011150"/>
              <a:ext cx="84229" cy="73700"/>
            </a:xfrm>
            <a:custGeom>
              <a:avLst/>
              <a:gdLst/>
              <a:ahLst/>
              <a:cxnLst/>
              <a:rect l="0" t="0" r="0" b="0"/>
              <a:pathLst>
                <a:path w="84229" h="73700">
                  <a:moveTo>
                    <a:pt x="84228" y="0"/>
                  </a:moveTo>
                  <a:lnTo>
                    <a:pt x="67460" y="5589"/>
                  </a:lnTo>
                  <a:lnTo>
                    <a:pt x="52989" y="17692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2726880" y="3021678"/>
              <a:ext cx="84229" cy="63172"/>
            </a:xfrm>
            <a:custGeom>
              <a:avLst/>
              <a:gdLst/>
              <a:ahLst/>
              <a:cxnLst/>
              <a:rect l="0" t="0" r="0" b="0"/>
              <a:pathLst>
                <a:path w="84229" h="63172">
                  <a:moveTo>
                    <a:pt x="84228" y="63171"/>
                  </a:moveTo>
                  <a:lnTo>
                    <a:pt x="31523" y="1887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0" name="Group 149"/>
          <p:cNvGrpSpPr/>
          <p:nvPr/>
        </p:nvGrpSpPr>
        <p:grpSpPr>
          <a:xfrm>
            <a:off x="6264456" y="2937450"/>
            <a:ext cx="105286" cy="63172"/>
            <a:chOff x="6264456" y="2937450"/>
            <a:chExt cx="105286" cy="63172"/>
          </a:xfrm>
        </p:grpSpPr>
        <p:sp>
          <p:nvSpPr>
            <p:cNvPr id="148" name="Freeform 147"/>
            <p:cNvSpPr/>
            <p:nvPr/>
          </p:nvSpPr>
          <p:spPr>
            <a:xfrm>
              <a:off x="6264456" y="2937450"/>
              <a:ext cx="73700" cy="52644"/>
            </a:xfrm>
            <a:custGeom>
              <a:avLst/>
              <a:gdLst/>
              <a:ahLst/>
              <a:cxnLst/>
              <a:rect l="0" t="0" r="0" b="0"/>
              <a:pathLst>
                <a:path w="73700" h="52644">
                  <a:moveTo>
                    <a:pt x="73699" y="0"/>
                  </a:moveTo>
                  <a:lnTo>
                    <a:pt x="15946" y="39543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6327627" y="2958507"/>
              <a:ext cx="42115" cy="42115"/>
            </a:xfrm>
            <a:custGeom>
              <a:avLst/>
              <a:gdLst/>
              <a:ahLst/>
              <a:cxnLst/>
              <a:rect l="0" t="0" r="0" b="0"/>
              <a:pathLst>
                <a:path w="42115" h="42115">
                  <a:moveTo>
                    <a:pt x="42114" y="42114"/>
                  </a:moveTo>
                  <a:lnTo>
                    <a:pt x="19237" y="2530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6" name="Group 155"/>
          <p:cNvGrpSpPr/>
          <p:nvPr/>
        </p:nvGrpSpPr>
        <p:grpSpPr>
          <a:xfrm>
            <a:off x="4737823" y="2832165"/>
            <a:ext cx="779111" cy="157929"/>
            <a:chOff x="4737823" y="2832165"/>
            <a:chExt cx="779111" cy="157929"/>
          </a:xfrm>
        </p:grpSpPr>
        <p:sp>
          <p:nvSpPr>
            <p:cNvPr id="151" name="Freeform 150"/>
            <p:cNvSpPr/>
            <p:nvPr/>
          </p:nvSpPr>
          <p:spPr>
            <a:xfrm>
              <a:off x="5401119" y="2874279"/>
              <a:ext cx="84229" cy="52644"/>
            </a:xfrm>
            <a:custGeom>
              <a:avLst/>
              <a:gdLst/>
              <a:ahLst/>
              <a:cxnLst/>
              <a:rect l="0" t="0" r="0" b="0"/>
              <a:pathLst>
                <a:path w="84229" h="52644">
                  <a:moveTo>
                    <a:pt x="84228" y="0"/>
                  </a:moveTo>
                  <a:lnTo>
                    <a:pt x="60181" y="9576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5401119" y="2842694"/>
              <a:ext cx="115815" cy="105286"/>
            </a:xfrm>
            <a:custGeom>
              <a:avLst/>
              <a:gdLst/>
              <a:ahLst/>
              <a:cxnLst/>
              <a:rect l="0" t="0" r="0" b="0"/>
              <a:pathLst>
                <a:path w="115815" h="105286">
                  <a:moveTo>
                    <a:pt x="115814" y="105285"/>
                  </a:moveTo>
                  <a:lnTo>
                    <a:pt x="70032" y="51170"/>
                  </a:lnTo>
                  <a:lnTo>
                    <a:pt x="51012" y="3327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5390590" y="283216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4758880" y="2926922"/>
              <a:ext cx="73701" cy="52643"/>
            </a:xfrm>
            <a:custGeom>
              <a:avLst/>
              <a:gdLst/>
              <a:ahLst/>
              <a:cxnLst/>
              <a:rect l="0" t="0" r="0" b="0"/>
              <a:pathLst>
                <a:path w="73701" h="52643">
                  <a:moveTo>
                    <a:pt x="73700" y="0"/>
                  </a:moveTo>
                  <a:lnTo>
                    <a:pt x="49654" y="9575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4737823" y="2895336"/>
              <a:ext cx="115815" cy="94758"/>
            </a:xfrm>
            <a:custGeom>
              <a:avLst/>
              <a:gdLst/>
              <a:ahLst/>
              <a:cxnLst/>
              <a:rect l="0" t="0" r="0" b="0"/>
              <a:pathLst>
                <a:path w="115815" h="94758">
                  <a:moveTo>
                    <a:pt x="115814" y="94757"/>
                  </a:moveTo>
                  <a:lnTo>
                    <a:pt x="61939" y="5043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7" name="Freeform 156"/>
          <p:cNvSpPr/>
          <p:nvPr/>
        </p:nvSpPr>
        <p:spPr>
          <a:xfrm>
            <a:off x="3150116" y="2263626"/>
            <a:ext cx="1116894" cy="726444"/>
          </a:xfrm>
          <a:custGeom>
            <a:avLst/>
            <a:gdLst/>
            <a:ahLst/>
            <a:cxnLst/>
            <a:rect l="0" t="0" r="0" b="0"/>
            <a:pathLst>
              <a:path w="1116894" h="726444">
                <a:moveTo>
                  <a:pt x="576972" y="42115"/>
                </a:moveTo>
                <a:lnTo>
                  <a:pt x="565794" y="30936"/>
                </a:lnTo>
                <a:lnTo>
                  <a:pt x="547827" y="25448"/>
                </a:lnTo>
                <a:lnTo>
                  <a:pt x="525414" y="24179"/>
                </a:lnTo>
                <a:lnTo>
                  <a:pt x="466240" y="30380"/>
                </a:lnTo>
                <a:lnTo>
                  <a:pt x="411642" y="31348"/>
                </a:lnTo>
                <a:lnTo>
                  <a:pt x="358917" y="34659"/>
                </a:lnTo>
                <a:lnTo>
                  <a:pt x="303632" y="50708"/>
                </a:lnTo>
                <a:lnTo>
                  <a:pt x="250641" y="75799"/>
                </a:lnTo>
                <a:lnTo>
                  <a:pt x="187422" y="107208"/>
                </a:lnTo>
                <a:lnTo>
                  <a:pt x="169482" y="121348"/>
                </a:lnTo>
                <a:lnTo>
                  <a:pt x="110330" y="183469"/>
                </a:lnTo>
                <a:lnTo>
                  <a:pt x="61082" y="241494"/>
                </a:lnTo>
                <a:lnTo>
                  <a:pt x="48210" y="257070"/>
                </a:lnTo>
                <a:lnTo>
                  <a:pt x="22882" y="317410"/>
                </a:lnTo>
                <a:lnTo>
                  <a:pt x="4978" y="377614"/>
                </a:lnTo>
                <a:lnTo>
                  <a:pt x="0" y="415783"/>
                </a:lnTo>
                <a:lnTo>
                  <a:pt x="9633" y="473077"/>
                </a:lnTo>
                <a:lnTo>
                  <a:pt x="27308" y="532398"/>
                </a:lnTo>
                <a:lnTo>
                  <a:pt x="71887" y="592244"/>
                </a:lnTo>
                <a:lnTo>
                  <a:pt x="120754" y="648797"/>
                </a:lnTo>
                <a:lnTo>
                  <a:pt x="147388" y="664589"/>
                </a:lnTo>
                <a:lnTo>
                  <a:pt x="208658" y="687668"/>
                </a:lnTo>
                <a:lnTo>
                  <a:pt x="259030" y="701862"/>
                </a:lnTo>
                <a:lnTo>
                  <a:pt x="322396" y="719443"/>
                </a:lnTo>
                <a:lnTo>
                  <a:pt x="375603" y="725079"/>
                </a:lnTo>
                <a:lnTo>
                  <a:pt x="424240" y="726056"/>
                </a:lnTo>
                <a:lnTo>
                  <a:pt x="474526" y="726345"/>
                </a:lnTo>
                <a:lnTo>
                  <a:pt x="534032" y="726443"/>
                </a:lnTo>
                <a:lnTo>
                  <a:pt x="585257" y="720873"/>
                </a:lnTo>
                <a:lnTo>
                  <a:pt x="637577" y="708508"/>
                </a:lnTo>
                <a:lnTo>
                  <a:pt x="689852" y="694800"/>
                </a:lnTo>
                <a:lnTo>
                  <a:pt x="739909" y="686416"/>
                </a:lnTo>
                <a:lnTo>
                  <a:pt x="793687" y="676355"/>
                </a:lnTo>
                <a:lnTo>
                  <a:pt x="855725" y="654068"/>
                </a:lnTo>
                <a:lnTo>
                  <a:pt x="913157" y="629224"/>
                </a:lnTo>
                <a:lnTo>
                  <a:pt x="966431" y="603524"/>
                </a:lnTo>
                <a:lnTo>
                  <a:pt x="1029689" y="570778"/>
                </a:lnTo>
                <a:lnTo>
                  <a:pt x="1058941" y="545026"/>
                </a:lnTo>
                <a:lnTo>
                  <a:pt x="1100653" y="481972"/>
                </a:lnTo>
                <a:lnTo>
                  <a:pt x="1116893" y="430557"/>
                </a:lnTo>
                <a:lnTo>
                  <a:pt x="1115724" y="379717"/>
                </a:lnTo>
                <a:lnTo>
                  <a:pt x="1112119" y="339587"/>
                </a:lnTo>
                <a:lnTo>
                  <a:pt x="1091125" y="287225"/>
                </a:lnTo>
                <a:lnTo>
                  <a:pt x="1058859" y="242740"/>
                </a:lnTo>
                <a:lnTo>
                  <a:pt x="999988" y="189590"/>
                </a:lnTo>
                <a:lnTo>
                  <a:pt x="945190" y="147415"/>
                </a:lnTo>
                <a:lnTo>
                  <a:pt x="887616" y="114864"/>
                </a:lnTo>
                <a:lnTo>
                  <a:pt x="834995" y="92836"/>
                </a:lnTo>
                <a:lnTo>
                  <a:pt x="780147" y="71891"/>
                </a:lnTo>
                <a:lnTo>
                  <a:pt x="724783" y="52867"/>
                </a:lnTo>
                <a:lnTo>
                  <a:pt x="665571" y="38649"/>
                </a:lnTo>
                <a:lnTo>
                  <a:pt x="604265" y="24576"/>
                </a:lnTo>
                <a:lnTo>
                  <a:pt x="550907" y="10531"/>
                </a:lnTo>
                <a:lnTo>
                  <a:pt x="503272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4" name="Group 173"/>
          <p:cNvGrpSpPr/>
          <p:nvPr/>
        </p:nvGrpSpPr>
        <p:grpSpPr>
          <a:xfrm>
            <a:off x="2495253" y="4002382"/>
            <a:ext cx="2888690" cy="749250"/>
            <a:chOff x="2495253" y="4002382"/>
            <a:chExt cx="2888690" cy="749250"/>
          </a:xfrm>
        </p:grpSpPr>
        <p:sp>
          <p:nvSpPr>
            <p:cNvPr id="158" name="Freeform 157"/>
            <p:cNvSpPr/>
            <p:nvPr/>
          </p:nvSpPr>
          <p:spPr>
            <a:xfrm>
              <a:off x="2495253" y="4135935"/>
              <a:ext cx="240003" cy="201807"/>
            </a:xfrm>
            <a:custGeom>
              <a:avLst/>
              <a:gdLst/>
              <a:ahLst/>
              <a:cxnLst/>
              <a:rect l="0" t="0" r="0" b="0"/>
              <a:pathLst>
                <a:path w="240003" h="201807">
                  <a:moveTo>
                    <a:pt x="0" y="43878"/>
                  </a:moveTo>
                  <a:lnTo>
                    <a:pt x="55045" y="27089"/>
                  </a:lnTo>
                  <a:lnTo>
                    <a:pt x="106453" y="23664"/>
                  </a:lnTo>
                  <a:lnTo>
                    <a:pt x="161668" y="17399"/>
                  </a:lnTo>
                  <a:lnTo>
                    <a:pt x="209229" y="0"/>
                  </a:lnTo>
                  <a:lnTo>
                    <a:pt x="231031" y="200"/>
                  </a:lnTo>
                  <a:lnTo>
                    <a:pt x="237079" y="4231"/>
                  </a:lnTo>
                  <a:lnTo>
                    <a:pt x="239941" y="10428"/>
                  </a:lnTo>
                  <a:lnTo>
                    <a:pt x="240002" y="26672"/>
                  </a:lnTo>
                  <a:lnTo>
                    <a:pt x="224111" y="86330"/>
                  </a:lnTo>
                  <a:lnTo>
                    <a:pt x="206996" y="144268"/>
                  </a:lnTo>
                  <a:lnTo>
                    <a:pt x="189513" y="2018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2931861" y="4137699"/>
              <a:ext cx="16119" cy="115815"/>
            </a:xfrm>
            <a:custGeom>
              <a:avLst/>
              <a:gdLst/>
              <a:ahLst/>
              <a:cxnLst/>
              <a:rect l="0" t="0" r="0" b="0"/>
              <a:pathLst>
                <a:path w="16119" h="115815">
                  <a:moveTo>
                    <a:pt x="5589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8251" y="97095"/>
                  </a:lnTo>
                  <a:lnTo>
                    <a:pt x="16118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2853222" y="4190342"/>
              <a:ext cx="147400" cy="1"/>
            </a:xfrm>
            <a:custGeom>
              <a:avLst/>
              <a:gdLst/>
              <a:ahLst/>
              <a:cxnLst/>
              <a:rect l="0" t="0" r="0" b="0"/>
              <a:pathLst>
                <a:path w="147400" h="1">
                  <a:moveTo>
                    <a:pt x="147399" y="0"/>
                  </a:moveTo>
                  <a:lnTo>
                    <a:pt x="98469" y="0"/>
                  </a:lnTo>
                  <a:lnTo>
                    <a:pt x="3933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3119409" y="4088358"/>
              <a:ext cx="144426" cy="238855"/>
            </a:xfrm>
            <a:custGeom>
              <a:avLst/>
              <a:gdLst/>
              <a:ahLst/>
              <a:cxnLst/>
              <a:rect l="0" t="0" r="0" b="0"/>
              <a:pathLst>
                <a:path w="144426" h="238855">
                  <a:moveTo>
                    <a:pt x="123368" y="112512"/>
                  </a:moveTo>
                  <a:lnTo>
                    <a:pt x="120248" y="69821"/>
                  </a:lnTo>
                  <a:lnTo>
                    <a:pt x="108714" y="28170"/>
                  </a:lnTo>
                  <a:lnTo>
                    <a:pt x="103070" y="20019"/>
                  </a:lnTo>
                  <a:lnTo>
                    <a:pt x="87440" y="7843"/>
                  </a:lnTo>
                  <a:lnTo>
                    <a:pt x="53321" y="0"/>
                  </a:lnTo>
                  <a:lnTo>
                    <a:pt x="33354" y="4405"/>
                  </a:lnTo>
                  <a:lnTo>
                    <a:pt x="24754" y="8855"/>
                  </a:lnTo>
                  <a:lnTo>
                    <a:pt x="12079" y="23159"/>
                  </a:lnTo>
                  <a:lnTo>
                    <a:pt x="7061" y="31886"/>
                  </a:lnTo>
                  <a:lnTo>
                    <a:pt x="0" y="72115"/>
                  </a:lnTo>
                  <a:lnTo>
                    <a:pt x="4587" y="98068"/>
                  </a:lnTo>
                  <a:lnTo>
                    <a:pt x="9085" y="109902"/>
                  </a:lnTo>
                  <a:lnTo>
                    <a:pt x="23443" y="126170"/>
                  </a:lnTo>
                  <a:lnTo>
                    <a:pt x="32185" y="132146"/>
                  </a:lnTo>
                  <a:lnTo>
                    <a:pt x="66845" y="140556"/>
                  </a:lnTo>
                  <a:lnTo>
                    <a:pt x="86938" y="136284"/>
                  </a:lnTo>
                  <a:lnTo>
                    <a:pt x="95572" y="131870"/>
                  </a:lnTo>
                  <a:lnTo>
                    <a:pt x="108285" y="117606"/>
                  </a:lnTo>
                  <a:lnTo>
                    <a:pt x="113312" y="108889"/>
                  </a:lnTo>
                  <a:lnTo>
                    <a:pt x="117834" y="106587"/>
                  </a:lnTo>
                  <a:lnTo>
                    <a:pt x="122018" y="108562"/>
                  </a:lnTo>
                  <a:lnTo>
                    <a:pt x="125977" y="113389"/>
                  </a:lnTo>
                  <a:lnTo>
                    <a:pt x="137139" y="142538"/>
                  </a:lnTo>
                  <a:lnTo>
                    <a:pt x="143466" y="204868"/>
                  </a:lnTo>
                  <a:lnTo>
                    <a:pt x="144425" y="2388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2726880" y="4358798"/>
              <a:ext cx="715939" cy="73700"/>
            </a:xfrm>
            <a:custGeom>
              <a:avLst/>
              <a:gdLst/>
              <a:ahLst/>
              <a:cxnLst/>
              <a:rect l="0" t="0" r="0" b="0"/>
              <a:pathLst>
                <a:path w="715939" h="73700">
                  <a:moveTo>
                    <a:pt x="715938" y="0"/>
                  </a:moveTo>
                  <a:lnTo>
                    <a:pt x="661794" y="0"/>
                  </a:lnTo>
                  <a:lnTo>
                    <a:pt x="601258" y="0"/>
                  </a:lnTo>
                  <a:lnTo>
                    <a:pt x="541380" y="7235"/>
                  </a:lnTo>
                  <a:lnTo>
                    <a:pt x="484492" y="12997"/>
                  </a:lnTo>
                  <a:lnTo>
                    <a:pt x="428195" y="19465"/>
                  </a:lnTo>
                  <a:lnTo>
                    <a:pt x="364779" y="21912"/>
                  </a:lnTo>
                  <a:lnTo>
                    <a:pt x="305979" y="32447"/>
                  </a:lnTo>
                  <a:lnTo>
                    <a:pt x="243714" y="40204"/>
                  </a:lnTo>
                  <a:lnTo>
                    <a:pt x="182326" y="50142"/>
                  </a:lnTo>
                  <a:lnTo>
                    <a:pt x="133442" y="58790"/>
                  </a:lnTo>
                  <a:lnTo>
                    <a:pt x="74409" y="65425"/>
                  </a:lnTo>
                  <a:lnTo>
                    <a:pt x="34916" y="71248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2952918" y="4499848"/>
              <a:ext cx="205632" cy="251784"/>
            </a:xfrm>
            <a:custGeom>
              <a:avLst/>
              <a:gdLst/>
              <a:ahLst/>
              <a:cxnLst/>
              <a:rect l="0" t="0" r="0" b="0"/>
              <a:pathLst>
                <a:path w="205632" h="251784">
                  <a:moveTo>
                    <a:pt x="5589" y="69519"/>
                  </a:moveTo>
                  <a:lnTo>
                    <a:pt x="0" y="52752"/>
                  </a:lnTo>
                  <a:lnTo>
                    <a:pt x="693" y="45473"/>
                  </a:lnTo>
                  <a:lnTo>
                    <a:pt x="7703" y="31146"/>
                  </a:lnTo>
                  <a:lnTo>
                    <a:pt x="24803" y="9927"/>
                  </a:lnTo>
                  <a:lnTo>
                    <a:pt x="44154" y="2089"/>
                  </a:lnTo>
                  <a:lnTo>
                    <a:pt x="55866" y="0"/>
                  </a:lnTo>
                  <a:lnTo>
                    <a:pt x="75118" y="3917"/>
                  </a:lnTo>
                  <a:lnTo>
                    <a:pt x="106541" y="25495"/>
                  </a:lnTo>
                  <a:lnTo>
                    <a:pt x="134108" y="60693"/>
                  </a:lnTo>
                  <a:lnTo>
                    <a:pt x="146874" y="92251"/>
                  </a:lnTo>
                  <a:lnTo>
                    <a:pt x="150007" y="129547"/>
                  </a:lnTo>
                  <a:lnTo>
                    <a:pt x="138096" y="184919"/>
                  </a:lnTo>
                  <a:lnTo>
                    <a:pt x="122579" y="211207"/>
                  </a:lnTo>
                  <a:lnTo>
                    <a:pt x="103164" y="233813"/>
                  </a:lnTo>
                  <a:lnTo>
                    <a:pt x="77004" y="249740"/>
                  </a:lnTo>
                  <a:lnTo>
                    <a:pt x="57216" y="251783"/>
                  </a:lnTo>
                  <a:lnTo>
                    <a:pt x="37894" y="247621"/>
                  </a:lnTo>
                  <a:lnTo>
                    <a:pt x="21507" y="237973"/>
                  </a:lnTo>
                  <a:lnTo>
                    <a:pt x="17371" y="229785"/>
                  </a:lnTo>
                  <a:lnTo>
                    <a:pt x="15895" y="208209"/>
                  </a:lnTo>
                  <a:lnTo>
                    <a:pt x="27230" y="175344"/>
                  </a:lnTo>
                  <a:lnTo>
                    <a:pt x="35224" y="168145"/>
                  </a:lnTo>
                  <a:lnTo>
                    <a:pt x="56585" y="160146"/>
                  </a:lnTo>
                  <a:lnTo>
                    <a:pt x="94919" y="161233"/>
                  </a:lnTo>
                  <a:lnTo>
                    <a:pt x="155859" y="172080"/>
                  </a:lnTo>
                  <a:lnTo>
                    <a:pt x="205631" y="1853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3611274" y="4379855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0"/>
                  </a:moveTo>
                  <a:lnTo>
                    <a:pt x="41537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3663917" y="4432497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0"/>
                  </a:moveTo>
                  <a:lnTo>
                    <a:pt x="25611" y="558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3970707" y="4106114"/>
              <a:ext cx="19594" cy="221099"/>
            </a:xfrm>
            <a:custGeom>
              <a:avLst/>
              <a:gdLst/>
              <a:ahLst/>
              <a:cxnLst/>
              <a:rect l="0" t="0" r="0" b="0"/>
              <a:pathLst>
                <a:path w="19594" h="221099">
                  <a:moveTo>
                    <a:pt x="9065" y="0"/>
                  </a:moveTo>
                  <a:lnTo>
                    <a:pt x="0" y="58617"/>
                  </a:lnTo>
                  <a:lnTo>
                    <a:pt x="7231" y="121196"/>
                  </a:lnTo>
                  <a:lnTo>
                    <a:pt x="16805" y="183643"/>
                  </a:lnTo>
                  <a:lnTo>
                    <a:pt x="19593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4112612" y="4127171"/>
              <a:ext cx="122499" cy="233052"/>
            </a:xfrm>
            <a:custGeom>
              <a:avLst/>
              <a:gdLst/>
              <a:ahLst/>
              <a:cxnLst/>
              <a:rect l="0" t="0" r="0" b="0"/>
              <a:pathLst>
                <a:path w="122499" h="233052">
                  <a:moveTo>
                    <a:pt x="77730" y="0"/>
                  </a:moveTo>
                  <a:lnTo>
                    <a:pt x="28232" y="55087"/>
                  </a:lnTo>
                  <a:lnTo>
                    <a:pt x="1105" y="116028"/>
                  </a:lnTo>
                  <a:lnTo>
                    <a:pt x="0" y="136966"/>
                  </a:lnTo>
                  <a:lnTo>
                    <a:pt x="7009" y="195591"/>
                  </a:lnTo>
                  <a:lnTo>
                    <a:pt x="20562" y="214051"/>
                  </a:lnTo>
                  <a:lnTo>
                    <a:pt x="47923" y="232008"/>
                  </a:lnTo>
                  <a:lnTo>
                    <a:pt x="56688" y="233051"/>
                  </a:lnTo>
                  <a:lnTo>
                    <a:pt x="72667" y="227970"/>
                  </a:lnTo>
                  <a:lnTo>
                    <a:pt x="100406" y="211956"/>
                  </a:lnTo>
                  <a:lnTo>
                    <a:pt x="114324" y="195978"/>
                  </a:lnTo>
                  <a:lnTo>
                    <a:pt x="119674" y="186804"/>
                  </a:lnTo>
                  <a:lnTo>
                    <a:pt x="122498" y="167252"/>
                  </a:lnTo>
                  <a:lnTo>
                    <a:pt x="121613" y="157124"/>
                  </a:lnTo>
                  <a:lnTo>
                    <a:pt x="117514" y="149203"/>
                  </a:lnTo>
                  <a:lnTo>
                    <a:pt x="103600" y="137282"/>
                  </a:lnTo>
                  <a:lnTo>
                    <a:pt x="85718" y="131204"/>
                  </a:lnTo>
                  <a:lnTo>
                    <a:pt x="56673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4011357" y="4390383"/>
              <a:ext cx="294799" cy="10529"/>
            </a:xfrm>
            <a:custGeom>
              <a:avLst/>
              <a:gdLst/>
              <a:ahLst/>
              <a:cxnLst/>
              <a:rect l="0" t="0" r="0" b="0"/>
              <a:pathLst>
                <a:path w="294799" h="10529">
                  <a:moveTo>
                    <a:pt x="294798" y="10528"/>
                  </a:moveTo>
                  <a:lnTo>
                    <a:pt x="257320" y="2195"/>
                  </a:lnTo>
                  <a:lnTo>
                    <a:pt x="200307" y="434"/>
                  </a:lnTo>
                  <a:lnTo>
                    <a:pt x="144358" y="128"/>
                  </a:lnTo>
                  <a:lnTo>
                    <a:pt x="94506" y="38"/>
                  </a:lnTo>
                  <a:lnTo>
                    <a:pt x="32013" y="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4095585" y="4452409"/>
              <a:ext cx="178986" cy="202876"/>
            </a:xfrm>
            <a:custGeom>
              <a:avLst/>
              <a:gdLst/>
              <a:ahLst/>
              <a:cxnLst/>
              <a:rect l="0" t="0" r="0" b="0"/>
              <a:pathLst>
                <a:path w="178986" h="202876">
                  <a:moveTo>
                    <a:pt x="0" y="32731"/>
                  </a:moveTo>
                  <a:lnTo>
                    <a:pt x="29309" y="3422"/>
                  </a:lnTo>
                  <a:lnTo>
                    <a:pt x="37087" y="323"/>
                  </a:lnTo>
                  <a:lnTo>
                    <a:pt x="55088" y="0"/>
                  </a:lnTo>
                  <a:lnTo>
                    <a:pt x="84953" y="6395"/>
                  </a:lnTo>
                  <a:lnTo>
                    <a:pt x="102488" y="18687"/>
                  </a:lnTo>
                  <a:lnTo>
                    <a:pt x="116910" y="35848"/>
                  </a:lnTo>
                  <a:lnTo>
                    <a:pt x="127219" y="55173"/>
                  </a:lnTo>
                  <a:lnTo>
                    <a:pt x="134011" y="91372"/>
                  </a:lnTo>
                  <a:lnTo>
                    <a:pt x="127900" y="137121"/>
                  </a:lnTo>
                  <a:lnTo>
                    <a:pt x="121965" y="158675"/>
                  </a:lnTo>
                  <a:lnTo>
                    <a:pt x="109189" y="176833"/>
                  </a:lnTo>
                  <a:lnTo>
                    <a:pt x="91812" y="191533"/>
                  </a:lnTo>
                  <a:lnTo>
                    <a:pt x="72391" y="201965"/>
                  </a:lnTo>
                  <a:lnTo>
                    <a:pt x="63469" y="202875"/>
                  </a:lnTo>
                  <a:lnTo>
                    <a:pt x="47315" y="197648"/>
                  </a:lnTo>
                  <a:lnTo>
                    <a:pt x="42072" y="190638"/>
                  </a:lnTo>
                  <a:lnTo>
                    <a:pt x="36246" y="170372"/>
                  </a:lnTo>
                  <a:lnTo>
                    <a:pt x="37033" y="160757"/>
                  </a:lnTo>
                  <a:lnTo>
                    <a:pt x="44145" y="143833"/>
                  </a:lnTo>
                  <a:lnTo>
                    <a:pt x="61344" y="131632"/>
                  </a:lnTo>
                  <a:lnTo>
                    <a:pt x="84586" y="123480"/>
                  </a:lnTo>
                  <a:lnTo>
                    <a:pt x="110513" y="119857"/>
                  </a:lnTo>
                  <a:lnTo>
                    <a:pt x="166733" y="134007"/>
                  </a:lnTo>
                  <a:lnTo>
                    <a:pt x="178985" y="1380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4548311" y="4348269"/>
              <a:ext cx="105286" cy="31587"/>
            </a:xfrm>
            <a:custGeom>
              <a:avLst/>
              <a:gdLst/>
              <a:ahLst/>
              <a:cxnLst/>
              <a:rect l="0" t="0" r="0" b="0"/>
              <a:pathLst>
                <a:path w="105286" h="31587">
                  <a:moveTo>
                    <a:pt x="105285" y="0"/>
                  </a:moveTo>
                  <a:lnTo>
                    <a:pt x="44174" y="1795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4569367" y="4400911"/>
              <a:ext cx="126343" cy="21059"/>
            </a:xfrm>
            <a:custGeom>
              <a:avLst/>
              <a:gdLst/>
              <a:ahLst/>
              <a:cxnLst/>
              <a:rect l="0" t="0" r="0" b="0"/>
              <a:pathLst>
                <a:path w="126343" h="21059">
                  <a:moveTo>
                    <a:pt x="126342" y="0"/>
                  </a:moveTo>
                  <a:lnTo>
                    <a:pt x="88864" y="8334"/>
                  </a:lnTo>
                  <a:lnTo>
                    <a:pt x="33366" y="17475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4919556" y="4162140"/>
              <a:ext cx="183990" cy="431972"/>
            </a:xfrm>
            <a:custGeom>
              <a:avLst/>
              <a:gdLst/>
              <a:ahLst/>
              <a:cxnLst/>
              <a:rect l="0" t="0" r="0" b="0"/>
              <a:pathLst>
                <a:path w="183990" h="431972">
                  <a:moveTo>
                    <a:pt x="155179" y="133486"/>
                  </a:moveTo>
                  <a:lnTo>
                    <a:pt x="105681" y="188574"/>
                  </a:lnTo>
                  <a:lnTo>
                    <a:pt x="82356" y="247427"/>
                  </a:lnTo>
                  <a:lnTo>
                    <a:pt x="64048" y="310101"/>
                  </a:lnTo>
                  <a:lnTo>
                    <a:pt x="55778" y="351413"/>
                  </a:lnTo>
                  <a:lnTo>
                    <a:pt x="57578" y="379302"/>
                  </a:lnTo>
                  <a:lnTo>
                    <a:pt x="68517" y="404175"/>
                  </a:lnTo>
                  <a:lnTo>
                    <a:pt x="76348" y="415721"/>
                  </a:lnTo>
                  <a:lnTo>
                    <a:pt x="86247" y="423418"/>
                  </a:lnTo>
                  <a:lnTo>
                    <a:pt x="109725" y="431971"/>
                  </a:lnTo>
                  <a:lnTo>
                    <a:pt x="120197" y="431912"/>
                  </a:lnTo>
                  <a:lnTo>
                    <a:pt x="138072" y="425607"/>
                  </a:lnTo>
                  <a:lnTo>
                    <a:pt x="161289" y="408904"/>
                  </a:lnTo>
                  <a:lnTo>
                    <a:pt x="177397" y="383548"/>
                  </a:lnTo>
                  <a:lnTo>
                    <a:pt x="183989" y="348219"/>
                  </a:lnTo>
                  <a:lnTo>
                    <a:pt x="179292" y="324849"/>
                  </a:lnTo>
                  <a:lnTo>
                    <a:pt x="163494" y="295082"/>
                  </a:lnTo>
                  <a:lnTo>
                    <a:pt x="140875" y="271444"/>
                  </a:lnTo>
                  <a:lnTo>
                    <a:pt x="81149" y="225219"/>
                  </a:lnTo>
                  <a:lnTo>
                    <a:pt x="22415" y="169021"/>
                  </a:lnTo>
                  <a:lnTo>
                    <a:pt x="6527" y="142065"/>
                  </a:lnTo>
                  <a:lnTo>
                    <a:pt x="0" y="100674"/>
                  </a:lnTo>
                  <a:lnTo>
                    <a:pt x="3655" y="62543"/>
                  </a:lnTo>
                  <a:lnTo>
                    <a:pt x="17737" y="29018"/>
                  </a:lnTo>
                  <a:lnTo>
                    <a:pt x="36382" y="13746"/>
                  </a:lnTo>
                  <a:lnTo>
                    <a:pt x="60266" y="4230"/>
                  </a:lnTo>
                  <a:lnTo>
                    <a:pt x="86480" y="0"/>
                  </a:lnTo>
                  <a:lnTo>
                    <a:pt x="97681" y="2382"/>
                  </a:lnTo>
                  <a:lnTo>
                    <a:pt x="116367" y="14386"/>
                  </a:lnTo>
                  <a:lnTo>
                    <a:pt x="126231" y="37659"/>
                  </a:lnTo>
                  <a:lnTo>
                    <a:pt x="129445" y="63991"/>
                  </a:lnTo>
                  <a:lnTo>
                    <a:pt x="123594" y="1019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4685948" y="4002382"/>
              <a:ext cx="697995" cy="647674"/>
            </a:xfrm>
            <a:custGeom>
              <a:avLst/>
              <a:gdLst/>
              <a:ahLst/>
              <a:cxnLst/>
              <a:rect l="0" t="0" r="0" b="0"/>
              <a:pathLst>
                <a:path w="697995" h="647674">
                  <a:moveTo>
                    <a:pt x="388787" y="30032"/>
                  </a:moveTo>
                  <a:lnTo>
                    <a:pt x="335760" y="6313"/>
                  </a:lnTo>
                  <a:lnTo>
                    <a:pt x="284380" y="0"/>
                  </a:lnTo>
                  <a:lnTo>
                    <a:pt x="222238" y="1873"/>
                  </a:lnTo>
                  <a:lnTo>
                    <a:pt x="164556" y="18751"/>
                  </a:lnTo>
                  <a:lnTo>
                    <a:pt x="109272" y="53020"/>
                  </a:lnTo>
                  <a:lnTo>
                    <a:pt x="75511" y="84416"/>
                  </a:lnTo>
                  <a:lnTo>
                    <a:pt x="40719" y="144457"/>
                  </a:lnTo>
                  <a:lnTo>
                    <a:pt x="12336" y="206638"/>
                  </a:lnTo>
                  <a:lnTo>
                    <a:pt x="3115" y="243017"/>
                  </a:lnTo>
                  <a:lnTo>
                    <a:pt x="0" y="302820"/>
                  </a:lnTo>
                  <a:lnTo>
                    <a:pt x="15026" y="361383"/>
                  </a:lnTo>
                  <a:lnTo>
                    <a:pt x="36711" y="411079"/>
                  </a:lnTo>
                  <a:lnTo>
                    <a:pt x="69765" y="472278"/>
                  </a:lnTo>
                  <a:lnTo>
                    <a:pt x="110427" y="528200"/>
                  </a:lnTo>
                  <a:lnTo>
                    <a:pt x="140563" y="558067"/>
                  </a:lnTo>
                  <a:lnTo>
                    <a:pt x="200512" y="585901"/>
                  </a:lnTo>
                  <a:lnTo>
                    <a:pt x="261222" y="608355"/>
                  </a:lnTo>
                  <a:lnTo>
                    <a:pt x="317266" y="627719"/>
                  </a:lnTo>
                  <a:lnTo>
                    <a:pt x="364607" y="643212"/>
                  </a:lnTo>
                  <a:lnTo>
                    <a:pt x="421397" y="647673"/>
                  </a:lnTo>
                  <a:lnTo>
                    <a:pt x="473449" y="642106"/>
                  </a:lnTo>
                  <a:lnTo>
                    <a:pt x="513308" y="630708"/>
                  </a:lnTo>
                  <a:lnTo>
                    <a:pt x="576443" y="597907"/>
                  </a:lnTo>
                  <a:lnTo>
                    <a:pt x="612812" y="572010"/>
                  </a:lnTo>
                  <a:lnTo>
                    <a:pt x="670974" y="513860"/>
                  </a:lnTo>
                  <a:lnTo>
                    <a:pt x="687908" y="480275"/>
                  </a:lnTo>
                  <a:lnTo>
                    <a:pt x="697994" y="436659"/>
                  </a:lnTo>
                  <a:lnTo>
                    <a:pt x="692107" y="379935"/>
                  </a:lnTo>
                  <a:lnTo>
                    <a:pt x="679871" y="331799"/>
                  </a:lnTo>
                  <a:lnTo>
                    <a:pt x="655237" y="273105"/>
                  </a:lnTo>
                  <a:lnTo>
                    <a:pt x="623426" y="225255"/>
                  </a:lnTo>
                  <a:lnTo>
                    <a:pt x="571252" y="172880"/>
                  </a:lnTo>
                  <a:lnTo>
                    <a:pt x="518590" y="140658"/>
                  </a:lnTo>
                  <a:lnTo>
                    <a:pt x="494440" y="131842"/>
                  </a:lnTo>
                  <a:lnTo>
                    <a:pt x="440809" y="123062"/>
                  </a:lnTo>
                  <a:lnTo>
                    <a:pt x="380734" y="108184"/>
                  </a:lnTo>
                  <a:lnTo>
                    <a:pt x="346673" y="1037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9" name="Group 178"/>
          <p:cNvGrpSpPr/>
          <p:nvPr/>
        </p:nvGrpSpPr>
        <p:grpSpPr>
          <a:xfrm>
            <a:off x="589595" y="5269319"/>
            <a:ext cx="1084437" cy="460988"/>
            <a:chOff x="589595" y="5269319"/>
            <a:chExt cx="1084437" cy="460988"/>
          </a:xfrm>
        </p:grpSpPr>
        <p:sp>
          <p:nvSpPr>
            <p:cNvPr id="175" name="Freeform 174"/>
            <p:cNvSpPr/>
            <p:nvPr/>
          </p:nvSpPr>
          <p:spPr>
            <a:xfrm>
              <a:off x="589595" y="5280568"/>
              <a:ext cx="326385" cy="415350"/>
            </a:xfrm>
            <a:custGeom>
              <a:avLst/>
              <a:gdLst/>
              <a:ahLst/>
              <a:cxnLst/>
              <a:rect l="0" t="0" r="0" b="0"/>
              <a:pathLst>
                <a:path w="326385" h="415350">
                  <a:moveTo>
                    <a:pt x="0" y="415349"/>
                  </a:moveTo>
                  <a:lnTo>
                    <a:pt x="25194" y="359135"/>
                  </a:lnTo>
                  <a:lnTo>
                    <a:pt x="41545" y="300563"/>
                  </a:lnTo>
                  <a:lnTo>
                    <a:pt x="50451" y="237997"/>
                  </a:lnTo>
                  <a:lnTo>
                    <a:pt x="60615" y="183784"/>
                  </a:lnTo>
                  <a:lnTo>
                    <a:pt x="73888" y="125416"/>
                  </a:lnTo>
                  <a:lnTo>
                    <a:pt x="77335" y="113265"/>
                  </a:lnTo>
                  <a:lnTo>
                    <a:pt x="81972" y="107505"/>
                  </a:lnTo>
                  <a:lnTo>
                    <a:pt x="87404" y="106005"/>
                  </a:lnTo>
                  <a:lnTo>
                    <a:pt x="93364" y="107344"/>
                  </a:lnTo>
                  <a:lnTo>
                    <a:pt x="97338" y="114086"/>
                  </a:lnTo>
                  <a:lnTo>
                    <a:pt x="109828" y="171880"/>
                  </a:lnTo>
                  <a:lnTo>
                    <a:pt x="119629" y="204390"/>
                  </a:lnTo>
                  <a:lnTo>
                    <a:pt x="125377" y="212708"/>
                  </a:lnTo>
                  <a:lnTo>
                    <a:pt x="141121" y="225071"/>
                  </a:lnTo>
                  <a:lnTo>
                    <a:pt x="149063" y="225326"/>
                  </a:lnTo>
                  <a:lnTo>
                    <a:pt x="156697" y="221986"/>
                  </a:lnTo>
                  <a:lnTo>
                    <a:pt x="178620" y="200519"/>
                  </a:lnTo>
                  <a:lnTo>
                    <a:pt x="206989" y="156234"/>
                  </a:lnTo>
                  <a:lnTo>
                    <a:pt x="226717" y="103596"/>
                  </a:lnTo>
                  <a:lnTo>
                    <a:pt x="245481" y="41802"/>
                  </a:lnTo>
                  <a:lnTo>
                    <a:pt x="256139" y="6361"/>
                  </a:lnTo>
                  <a:lnTo>
                    <a:pt x="260837" y="1141"/>
                  </a:lnTo>
                  <a:lnTo>
                    <a:pt x="266308" y="0"/>
                  </a:lnTo>
                  <a:lnTo>
                    <a:pt x="272295" y="1579"/>
                  </a:lnTo>
                  <a:lnTo>
                    <a:pt x="276287" y="8481"/>
                  </a:lnTo>
                  <a:lnTo>
                    <a:pt x="282693" y="61585"/>
                  </a:lnTo>
                  <a:lnTo>
                    <a:pt x="283803" y="114388"/>
                  </a:lnTo>
                  <a:lnTo>
                    <a:pt x="287251" y="165128"/>
                  </a:lnTo>
                  <a:lnTo>
                    <a:pt x="293307" y="219304"/>
                  </a:lnTo>
                  <a:lnTo>
                    <a:pt x="295674" y="281131"/>
                  </a:lnTo>
                  <a:lnTo>
                    <a:pt x="309414" y="340612"/>
                  </a:lnTo>
                  <a:lnTo>
                    <a:pt x="326384" y="39429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1006790" y="5506404"/>
              <a:ext cx="175497" cy="200645"/>
            </a:xfrm>
            <a:custGeom>
              <a:avLst/>
              <a:gdLst/>
              <a:ahLst/>
              <a:cxnLst/>
              <a:rect l="0" t="0" r="0" b="0"/>
              <a:pathLst>
                <a:path w="175497" h="200645">
                  <a:moveTo>
                    <a:pt x="119759" y="42114"/>
                  </a:moveTo>
                  <a:lnTo>
                    <a:pt x="108580" y="30935"/>
                  </a:lnTo>
                  <a:lnTo>
                    <a:pt x="101778" y="28812"/>
                  </a:lnTo>
                  <a:lnTo>
                    <a:pt x="84861" y="29573"/>
                  </a:lnTo>
                  <a:lnTo>
                    <a:pt x="55606" y="42168"/>
                  </a:lnTo>
                  <a:lnTo>
                    <a:pt x="30301" y="60717"/>
                  </a:lnTo>
                  <a:lnTo>
                    <a:pt x="13574" y="86620"/>
                  </a:lnTo>
                  <a:lnTo>
                    <a:pt x="1209" y="116522"/>
                  </a:lnTo>
                  <a:lnTo>
                    <a:pt x="0" y="137185"/>
                  </a:lnTo>
                  <a:lnTo>
                    <a:pt x="4531" y="156897"/>
                  </a:lnTo>
                  <a:lnTo>
                    <a:pt x="14344" y="173457"/>
                  </a:lnTo>
                  <a:lnTo>
                    <a:pt x="38612" y="195934"/>
                  </a:lnTo>
                  <a:lnTo>
                    <a:pt x="48113" y="199643"/>
                  </a:lnTo>
                  <a:lnTo>
                    <a:pt x="68029" y="200644"/>
                  </a:lnTo>
                  <a:lnTo>
                    <a:pt x="98972" y="194631"/>
                  </a:lnTo>
                  <a:lnTo>
                    <a:pt x="139699" y="173713"/>
                  </a:lnTo>
                  <a:lnTo>
                    <a:pt x="156307" y="160654"/>
                  </a:lnTo>
                  <a:lnTo>
                    <a:pt x="173222" y="134559"/>
                  </a:lnTo>
                  <a:lnTo>
                    <a:pt x="175496" y="108547"/>
                  </a:lnTo>
                  <a:lnTo>
                    <a:pt x="173012" y="49777"/>
                  </a:lnTo>
                  <a:lnTo>
                    <a:pt x="166434" y="27582"/>
                  </a:lnTo>
                  <a:lnTo>
                    <a:pt x="15134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1243083" y="5269319"/>
              <a:ext cx="199322" cy="460988"/>
            </a:xfrm>
            <a:custGeom>
              <a:avLst/>
              <a:gdLst/>
              <a:ahLst/>
              <a:cxnLst/>
              <a:rect l="0" t="0" r="0" b="0"/>
              <a:pathLst>
                <a:path w="199322" h="460988">
                  <a:moveTo>
                    <a:pt x="115093" y="310784"/>
                  </a:moveTo>
                  <a:lnTo>
                    <a:pt x="123426" y="273306"/>
                  </a:lnTo>
                  <a:lnTo>
                    <a:pt x="121851" y="238458"/>
                  </a:lnTo>
                  <a:lnTo>
                    <a:pt x="119598" y="227472"/>
                  </a:lnTo>
                  <a:lnTo>
                    <a:pt x="114587" y="218978"/>
                  </a:lnTo>
                  <a:lnTo>
                    <a:pt x="99660" y="206421"/>
                  </a:lnTo>
                  <a:lnTo>
                    <a:pt x="90766" y="203774"/>
                  </a:lnTo>
                  <a:lnTo>
                    <a:pt x="71526" y="203953"/>
                  </a:lnTo>
                  <a:lnTo>
                    <a:pt x="40963" y="216219"/>
                  </a:lnTo>
                  <a:lnTo>
                    <a:pt x="26384" y="231321"/>
                  </a:lnTo>
                  <a:lnTo>
                    <a:pt x="11600" y="262673"/>
                  </a:lnTo>
                  <a:lnTo>
                    <a:pt x="2930" y="304718"/>
                  </a:lnTo>
                  <a:lnTo>
                    <a:pt x="0" y="365738"/>
                  </a:lnTo>
                  <a:lnTo>
                    <a:pt x="5082" y="408695"/>
                  </a:lnTo>
                  <a:lnTo>
                    <a:pt x="13947" y="430729"/>
                  </a:lnTo>
                  <a:lnTo>
                    <a:pt x="19586" y="439881"/>
                  </a:lnTo>
                  <a:lnTo>
                    <a:pt x="35211" y="453168"/>
                  </a:lnTo>
                  <a:lnTo>
                    <a:pt x="44290" y="458349"/>
                  </a:lnTo>
                  <a:lnTo>
                    <a:pt x="63738" y="460987"/>
                  </a:lnTo>
                  <a:lnTo>
                    <a:pt x="73837" y="460052"/>
                  </a:lnTo>
                  <a:lnTo>
                    <a:pt x="81740" y="455920"/>
                  </a:lnTo>
                  <a:lnTo>
                    <a:pt x="93640" y="441969"/>
                  </a:lnTo>
                  <a:lnTo>
                    <a:pt x="132914" y="380509"/>
                  </a:lnTo>
                  <a:lnTo>
                    <a:pt x="152365" y="318708"/>
                  </a:lnTo>
                  <a:lnTo>
                    <a:pt x="164352" y="259014"/>
                  </a:lnTo>
                  <a:lnTo>
                    <a:pt x="172656" y="207751"/>
                  </a:lnTo>
                  <a:lnTo>
                    <a:pt x="176602" y="157814"/>
                  </a:lnTo>
                  <a:lnTo>
                    <a:pt x="170700" y="102103"/>
                  </a:lnTo>
                  <a:lnTo>
                    <a:pt x="165201" y="47252"/>
                  </a:lnTo>
                  <a:lnTo>
                    <a:pt x="158420" y="21693"/>
                  </a:lnTo>
                  <a:lnTo>
                    <a:pt x="147608" y="2535"/>
                  </a:lnTo>
                  <a:lnTo>
                    <a:pt x="144958" y="0"/>
                  </a:lnTo>
                  <a:lnTo>
                    <a:pt x="144362" y="1819"/>
                  </a:lnTo>
                  <a:lnTo>
                    <a:pt x="146373" y="56148"/>
                  </a:lnTo>
                  <a:lnTo>
                    <a:pt x="147758" y="105225"/>
                  </a:lnTo>
                  <a:lnTo>
                    <a:pt x="155057" y="157981"/>
                  </a:lnTo>
                  <a:lnTo>
                    <a:pt x="164629" y="217546"/>
                  </a:lnTo>
                  <a:lnTo>
                    <a:pt x="173704" y="278479"/>
                  </a:lnTo>
                  <a:lnTo>
                    <a:pt x="178082" y="331758"/>
                  </a:lnTo>
                  <a:lnTo>
                    <a:pt x="189450" y="379268"/>
                  </a:lnTo>
                  <a:lnTo>
                    <a:pt x="199321" y="4055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1473989" y="5458780"/>
              <a:ext cx="200043" cy="247666"/>
            </a:xfrm>
            <a:custGeom>
              <a:avLst/>
              <a:gdLst/>
              <a:ahLst/>
              <a:cxnLst/>
              <a:rect l="0" t="0" r="0" b="0"/>
              <a:pathLst>
                <a:path w="200043" h="247666">
                  <a:moveTo>
                    <a:pt x="0" y="152909"/>
                  </a:moveTo>
                  <a:lnTo>
                    <a:pt x="17981" y="137268"/>
                  </a:lnTo>
                  <a:lnTo>
                    <a:pt x="34898" y="129190"/>
                  </a:lnTo>
                  <a:lnTo>
                    <a:pt x="92998" y="116120"/>
                  </a:lnTo>
                  <a:lnTo>
                    <a:pt x="154654" y="78753"/>
                  </a:lnTo>
                  <a:lnTo>
                    <a:pt x="162764" y="71886"/>
                  </a:lnTo>
                  <a:lnTo>
                    <a:pt x="171775" y="51778"/>
                  </a:lnTo>
                  <a:lnTo>
                    <a:pt x="174178" y="39865"/>
                  </a:lnTo>
                  <a:lnTo>
                    <a:pt x="173441" y="29583"/>
                  </a:lnTo>
                  <a:lnTo>
                    <a:pt x="166382" y="11920"/>
                  </a:lnTo>
                  <a:lnTo>
                    <a:pt x="158885" y="6274"/>
                  </a:lnTo>
                  <a:lnTo>
                    <a:pt x="138076" y="0"/>
                  </a:lnTo>
                  <a:lnTo>
                    <a:pt x="116349" y="3451"/>
                  </a:lnTo>
                  <a:lnTo>
                    <a:pt x="96165" y="13954"/>
                  </a:lnTo>
                  <a:lnTo>
                    <a:pt x="79395" y="30320"/>
                  </a:lnTo>
                  <a:lnTo>
                    <a:pt x="62389" y="59264"/>
                  </a:lnTo>
                  <a:lnTo>
                    <a:pt x="42473" y="119274"/>
                  </a:lnTo>
                  <a:lnTo>
                    <a:pt x="37594" y="141470"/>
                  </a:lnTo>
                  <a:lnTo>
                    <a:pt x="43994" y="184315"/>
                  </a:lnTo>
                  <a:lnTo>
                    <a:pt x="46877" y="194903"/>
                  </a:lnTo>
                  <a:lnTo>
                    <a:pt x="59439" y="212907"/>
                  </a:lnTo>
                  <a:lnTo>
                    <a:pt x="67702" y="220984"/>
                  </a:lnTo>
                  <a:lnTo>
                    <a:pt x="89361" y="229958"/>
                  </a:lnTo>
                  <a:lnTo>
                    <a:pt x="147859" y="243427"/>
                  </a:lnTo>
                  <a:lnTo>
                    <a:pt x="200042" y="2476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6" name="Group 185"/>
          <p:cNvGrpSpPr/>
          <p:nvPr/>
        </p:nvGrpSpPr>
        <p:grpSpPr>
          <a:xfrm>
            <a:off x="1905658" y="5453761"/>
            <a:ext cx="1210778" cy="319136"/>
            <a:chOff x="1905658" y="5453761"/>
            <a:chExt cx="1210778" cy="319136"/>
          </a:xfrm>
        </p:grpSpPr>
        <p:sp>
          <p:nvSpPr>
            <p:cNvPr id="180" name="Freeform 179"/>
            <p:cNvSpPr/>
            <p:nvPr/>
          </p:nvSpPr>
          <p:spPr>
            <a:xfrm>
              <a:off x="1905658" y="5516933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0"/>
                  </a:moveTo>
                  <a:lnTo>
                    <a:pt x="10528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1937243" y="567486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2149966" y="5453761"/>
              <a:ext cx="186435" cy="284271"/>
            </a:xfrm>
            <a:custGeom>
              <a:avLst/>
              <a:gdLst/>
              <a:ahLst/>
              <a:cxnLst/>
              <a:rect l="0" t="0" r="0" b="0"/>
              <a:pathLst>
                <a:path w="186435" h="284271">
                  <a:moveTo>
                    <a:pt x="18904" y="284270"/>
                  </a:moveTo>
                  <a:lnTo>
                    <a:pt x="15784" y="241578"/>
                  </a:lnTo>
                  <a:lnTo>
                    <a:pt x="9839" y="188749"/>
                  </a:lnTo>
                  <a:lnTo>
                    <a:pt x="8809" y="139114"/>
                  </a:lnTo>
                  <a:lnTo>
                    <a:pt x="7292" y="78346"/>
                  </a:lnTo>
                  <a:lnTo>
                    <a:pt x="59" y="21282"/>
                  </a:lnTo>
                  <a:lnTo>
                    <a:pt x="0" y="1270"/>
                  </a:lnTo>
                  <a:lnTo>
                    <a:pt x="1622" y="847"/>
                  </a:lnTo>
                  <a:lnTo>
                    <a:pt x="37289" y="53925"/>
                  </a:lnTo>
                  <a:lnTo>
                    <a:pt x="68537" y="113788"/>
                  </a:lnTo>
                  <a:lnTo>
                    <a:pt x="97103" y="176595"/>
                  </a:lnTo>
                  <a:lnTo>
                    <a:pt x="131338" y="234635"/>
                  </a:lnTo>
                  <a:lnTo>
                    <a:pt x="148424" y="247782"/>
                  </a:lnTo>
                  <a:lnTo>
                    <a:pt x="157893" y="252925"/>
                  </a:lnTo>
                  <a:lnTo>
                    <a:pt x="165376" y="252845"/>
                  </a:lnTo>
                  <a:lnTo>
                    <a:pt x="171534" y="249282"/>
                  </a:lnTo>
                  <a:lnTo>
                    <a:pt x="176809" y="243397"/>
                  </a:lnTo>
                  <a:lnTo>
                    <a:pt x="182671" y="224380"/>
                  </a:lnTo>
                  <a:lnTo>
                    <a:pt x="186434" y="168455"/>
                  </a:lnTo>
                  <a:lnTo>
                    <a:pt x="178772" y="109488"/>
                  </a:lnTo>
                  <a:lnTo>
                    <a:pt x="165993" y="52780"/>
                  </a:lnTo>
                  <a:lnTo>
                    <a:pt x="15577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2432835" y="5595571"/>
              <a:ext cx="128710" cy="113953"/>
            </a:xfrm>
            <a:custGeom>
              <a:avLst/>
              <a:gdLst/>
              <a:ahLst/>
              <a:cxnLst/>
              <a:rect l="0" t="0" r="0" b="0"/>
              <a:pathLst>
                <a:path w="128710" h="113953">
                  <a:moveTo>
                    <a:pt x="51890" y="5589"/>
                  </a:moveTo>
                  <a:lnTo>
                    <a:pt x="35122" y="0"/>
                  </a:lnTo>
                  <a:lnTo>
                    <a:pt x="17532" y="3495"/>
                  </a:lnTo>
                  <a:lnTo>
                    <a:pt x="7927" y="7703"/>
                  </a:lnTo>
                  <a:lnTo>
                    <a:pt x="2694" y="15187"/>
                  </a:lnTo>
                  <a:lnTo>
                    <a:pt x="0" y="35981"/>
                  </a:lnTo>
                  <a:lnTo>
                    <a:pt x="5821" y="57701"/>
                  </a:lnTo>
                  <a:lnTo>
                    <a:pt x="22252" y="86541"/>
                  </a:lnTo>
                  <a:lnTo>
                    <a:pt x="36378" y="101229"/>
                  </a:lnTo>
                  <a:lnTo>
                    <a:pt x="54354" y="111657"/>
                  </a:lnTo>
                  <a:lnTo>
                    <a:pt x="74042" y="113952"/>
                  </a:lnTo>
                  <a:lnTo>
                    <a:pt x="93321" y="109902"/>
                  </a:lnTo>
                  <a:lnTo>
                    <a:pt x="109688" y="100304"/>
                  </a:lnTo>
                  <a:lnTo>
                    <a:pt x="121642" y="85119"/>
                  </a:lnTo>
                  <a:lnTo>
                    <a:pt x="126467" y="76157"/>
                  </a:lnTo>
                  <a:lnTo>
                    <a:pt x="128709" y="56840"/>
                  </a:lnTo>
                  <a:lnTo>
                    <a:pt x="127669" y="46775"/>
                  </a:lnTo>
                  <a:lnTo>
                    <a:pt x="123467" y="38896"/>
                  </a:lnTo>
                  <a:lnTo>
                    <a:pt x="109438" y="27021"/>
                  </a:lnTo>
                  <a:lnTo>
                    <a:pt x="101954" y="24556"/>
                  </a:lnTo>
                  <a:lnTo>
                    <a:pt x="72947" y="266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2642653" y="5567964"/>
              <a:ext cx="178985" cy="170068"/>
            </a:xfrm>
            <a:custGeom>
              <a:avLst/>
              <a:gdLst/>
              <a:ahLst/>
              <a:cxnLst/>
              <a:rect l="0" t="0" r="0" b="0"/>
              <a:pathLst>
                <a:path w="178985" h="170068">
                  <a:moveTo>
                    <a:pt x="0" y="54253"/>
                  </a:moveTo>
                  <a:lnTo>
                    <a:pt x="17958" y="108129"/>
                  </a:lnTo>
                  <a:lnTo>
                    <a:pt x="36300" y="163156"/>
                  </a:lnTo>
                  <a:lnTo>
                    <a:pt x="33502" y="150082"/>
                  </a:lnTo>
                  <a:lnTo>
                    <a:pt x="26248" y="96739"/>
                  </a:lnTo>
                  <a:lnTo>
                    <a:pt x="28184" y="59303"/>
                  </a:lnTo>
                  <a:lnTo>
                    <a:pt x="36167" y="24164"/>
                  </a:lnTo>
                  <a:lnTo>
                    <a:pt x="41658" y="15476"/>
                  </a:lnTo>
                  <a:lnTo>
                    <a:pt x="57119" y="2704"/>
                  </a:lnTo>
                  <a:lnTo>
                    <a:pt x="66155" y="0"/>
                  </a:lnTo>
                  <a:lnTo>
                    <a:pt x="85554" y="115"/>
                  </a:lnTo>
                  <a:lnTo>
                    <a:pt x="102755" y="10305"/>
                  </a:lnTo>
                  <a:lnTo>
                    <a:pt x="125592" y="38892"/>
                  </a:lnTo>
                  <a:lnTo>
                    <a:pt x="152932" y="95731"/>
                  </a:lnTo>
                  <a:lnTo>
                    <a:pt x="174174" y="155973"/>
                  </a:lnTo>
                  <a:lnTo>
                    <a:pt x="178984" y="1700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2853222" y="5548333"/>
              <a:ext cx="263214" cy="224564"/>
            </a:xfrm>
            <a:custGeom>
              <a:avLst/>
              <a:gdLst/>
              <a:ahLst/>
              <a:cxnLst/>
              <a:rect l="0" t="0" r="0" b="0"/>
              <a:pathLst>
                <a:path w="263214" h="224564">
                  <a:moveTo>
                    <a:pt x="0" y="147584"/>
                  </a:moveTo>
                  <a:lnTo>
                    <a:pt x="53875" y="128456"/>
                  </a:lnTo>
                  <a:lnTo>
                    <a:pt x="74248" y="117246"/>
                  </a:lnTo>
                  <a:lnTo>
                    <a:pt x="88761" y="101345"/>
                  </a:lnTo>
                  <a:lnTo>
                    <a:pt x="107611" y="62541"/>
                  </a:lnTo>
                  <a:lnTo>
                    <a:pt x="109048" y="41937"/>
                  </a:lnTo>
                  <a:lnTo>
                    <a:pt x="104618" y="22251"/>
                  </a:lnTo>
                  <a:lnTo>
                    <a:pt x="94850" y="5703"/>
                  </a:lnTo>
                  <a:lnTo>
                    <a:pt x="87800" y="1523"/>
                  </a:lnTo>
                  <a:lnTo>
                    <a:pt x="70608" y="0"/>
                  </a:lnTo>
                  <a:lnTo>
                    <a:pt x="41199" y="5719"/>
                  </a:lnTo>
                  <a:lnTo>
                    <a:pt x="33315" y="10893"/>
                  </a:lnTo>
                  <a:lnTo>
                    <a:pt x="21436" y="26001"/>
                  </a:lnTo>
                  <a:lnTo>
                    <a:pt x="13760" y="59827"/>
                  </a:lnTo>
                  <a:lnTo>
                    <a:pt x="11486" y="99485"/>
                  </a:lnTo>
                  <a:lnTo>
                    <a:pt x="17194" y="120748"/>
                  </a:lnTo>
                  <a:lnTo>
                    <a:pt x="47671" y="168096"/>
                  </a:lnTo>
                  <a:lnTo>
                    <a:pt x="75347" y="190836"/>
                  </a:lnTo>
                  <a:lnTo>
                    <a:pt x="137016" y="217258"/>
                  </a:lnTo>
                  <a:lnTo>
                    <a:pt x="157992" y="224563"/>
                  </a:lnTo>
                  <a:lnTo>
                    <a:pt x="195122" y="224075"/>
                  </a:lnTo>
                  <a:lnTo>
                    <a:pt x="245797" y="204985"/>
                  </a:lnTo>
                  <a:lnTo>
                    <a:pt x="263213" y="2002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8" name="Group 197"/>
          <p:cNvGrpSpPr/>
          <p:nvPr/>
        </p:nvGrpSpPr>
        <p:grpSpPr>
          <a:xfrm>
            <a:off x="6855710" y="3284891"/>
            <a:ext cx="1651317" cy="449685"/>
            <a:chOff x="6855710" y="3284891"/>
            <a:chExt cx="1651317" cy="449685"/>
          </a:xfrm>
        </p:grpSpPr>
        <p:sp>
          <p:nvSpPr>
            <p:cNvPr id="187" name="Freeform 186"/>
            <p:cNvSpPr/>
            <p:nvPr/>
          </p:nvSpPr>
          <p:spPr>
            <a:xfrm>
              <a:off x="6855710" y="3362000"/>
              <a:ext cx="360841" cy="372576"/>
            </a:xfrm>
            <a:custGeom>
              <a:avLst/>
              <a:gdLst/>
              <a:ahLst/>
              <a:cxnLst/>
              <a:rect l="0" t="0" r="0" b="0"/>
              <a:pathLst>
                <a:path w="360841" h="372576">
                  <a:moveTo>
                    <a:pt x="219440" y="28176"/>
                  </a:moveTo>
                  <a:lnTo>
                    <a:pt x="195393" y="18601"/>
                  </a:lnTo>
                  <a:lnTo>
                    <a:pt x="181066" y="7933"/>
                  </a:lnTo>
                  <a:lnTo>
                    <a:pt x="160661" y="1631"/>
                  </a:lnTo>
                  <a:lnTo>
                    <a:pt x="137164" y="0"/>
                  </a:lnTo>
                  <a:lnTo>
                    <a:pt x="115023" y="3175"/>
                  </a:lnTo>
                  <a:lnTo>
                    <a:pt x="96603" y="11605"/>
                  </a:lnTo>
                  <a:lnTo>
                    <a:pt x="65714" y="36081"/>
                  </a:lnTo>
                  <a:lnTo>
                    <a:pt x="38253" y="71852"/>
                  </a:lnTo>
                  <a:lnTo>
                    <a:pt x="6737" y="134768"/>
                  </a:lnTo>
                  <a:lnTo>
                    <a:pt x="0" y="190174"/>
                  </a:lnTo>
                  <a:lnTo>
                    <a:pt x="4258" y="251508"/>
                  </a:lnTo>
                  <a:lnTo>
                    <a:pt x="18682" y="294520"/>
                  </a:lnTo>
                  <a:lnTo>
                    <a:pt x="34288" y="316567"/>
                  </a:lnTo>
                  <a:lnTo>
                    <a:pt x="77078" y="356055"/>
                  </a:lnTo>
                  <a:lnTo>
                    <a:pt x="113178" y="369300"/>
                  </a:lnTo>
                  <a:lnTo>
                    <a:pt x="152339" y="372575"/>
                  </a:lnTo>
                  <a:lnTo>
                    <a:pt x="186691" y="365487"/>
                  </a:lnTo>
                  <a:lnTo>
                    <a:pt x="249753" y="329411"/>
                  </a:lnTo>
                  <a:lnTo>
                    <a:pt x="311722" y="269373"/>
                  </a:lnTo>
                  <a:lnTo>
                    <a:pt x="331401" y="238462"/>
                  </a:lnTo>
                  <a:lnTo>
                    <a:pt x="355972" y="175550"/>
                  </a:lnTo>
                  <a:lnTo>
                    <a:pt x="360840" y="154507"/>
                  </a:lnTo>
                  <a:lnTo>
                    <a:pt x="359103" y="133456"/>
                  </a:lnTo>
                  <a:lnTo>
                    <a:pt x="345960" y="96285"/>
                  </a:lnTo>
                  <a:lnTo>
                    <a:pt x="330653" y="75604"/>
                  </a:lnTo>
                  <a:lnTo>
                    <a:pt x="312152" y="59783"/>
                  </a:lnTo>
                  <a:lnTo>
                    <a:pt x="250846" y="32304"/>
                  </a:lnTo>
                  <a:lnTo>
                    <a:pt x="198383" y="1764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7308525" y="3537575"/>
              <a:ext cx="135123" cy="183134"/>
            </a:xfrm>
            <a:custGeom>
              <a:avLst/>
              <a:gdLst/>
              <a:ahLst/>
              <a:cxnLst/>
              <a:rect l="0" t="0" r="0" b="0"/>
              <a:pathLst>
                <a:path w="135123" h="183134">
                  <a:moveTo>
                    <a:pt x="19309" y="21057"/>
                  </a:moveTo>
                  <a:lnTo>
                    <a:pt x="8130" y="32235"/>
                  </a:lnTo>
                  <a:lnTo>
                    <a:pt x="2642" y="50201"/>
                  </a:lnTo>
                  <a:lnTo>
                    <a:pt x="0" y="112199"/>
                  </a:lnTo>
                  <a:lnTo>
                    <a:pt x="7998" y="146328"/>
                  </a:lnTo>
                  <a:lnTo>
                    <a:pt x="18571" y="167980"/>
                  </a:lnTo>
                  <a:lnTo>
                    <a:pt x="27006" y="175158"/>
                  </a:lnTo>
                  <a:lnTo>
                    <a:pt x="48856" y="183133"/>
                  </a:lnTo>
                  <a:lnTo>
                    <a:pt x="58894" y="182920"/>
                  </a:lnTo>
                  <a:lnTo>
                    <a:pt x="76287" y="176444"/>
                  </a:lnTo>
                  <a:lnTo>
                    <a:pt x="99232" y="159644"/>
                  </a:lnTo>
                  <a:lnTo>
                    <a:pt x="115259" y="134259"/>
                  </a:lnTo>
                  <a:lnTo>
                    <a:pt x="129986" y="85835"/>
                  </a:lnTo>
                  <a:lnTo>
                    <a:pt x="134108" y="34329"/>
                  </a:lnTo>
                  <a:lnTo>
                    <a:pt x="13512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7539867" y="3369119"/>
              <a:ext cx="30123" cy="305327"/>
            </a:xfrm>
            <a:custGeom>
              <a:avLst/>
              <a:gdLst/>
              <a:ahLst/>
              <a:cxnLst/>
              <a:rect l="0" t="0" r="0" b="0"/>
              <a:pathLst>
                <a:path w="30123" h="305327">
                  <a:moveTo>
                    <a:pt x="9066" y="0"/>
                  </a:moveTo>
                  <a:lnTo>
                    <a:pt x="0" y="58617"/>
                  </a:lnTo>
                  <a:lnTo>
                    <a:pt x="7232" y="113961"/>
                  </a:lnTo>
                  <a:lnTo>
                    <a:pt x="15411" y="162967"/>
                  </a:lnTo>
                  <a:lnTo>
                    <a:pt x="19525" y="213363"/>
                  </a:lnTo>
                  <a:lnTo>
                    <a:pt x="27682" y="269786"/>
                  </a:lnTo>
                  <a:lnTo>
                    <a:pt x="30122" y="3053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7443647" y="3442818"/>
              <a:ext cx="221100" cy="31587"/>
            </a:xfrm>
            <a:custGeom>
              <a:avLst/>
              <a:gdLst/>
              <a:ahLst/>
              <a:cxnLst/>
              <a:rect l="0" t="0" r="0" b="0"/>
              <a:pathLst>
                <a:path w="221100" h="31587">
                  <a:moveTo>
                    <a:pt x="221099" y="0"/>
                  </a:moveTo>
                  <a:lnTo>
                    <a:pt x="164884" y="16789"/>
                  </a:lnTo>
                  <a:lnTo>
                    <a:pt x="103194" y="20214"/>
                  </a:lnTo>
                  <a:lnTo>
                    <a:pt x="40272" y="26480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7710153" y="3284891"/>
              <a:ext cx="17765" cy="368498"/>
            </a:xfrm>
            <a:custGeom>
              <a:avLst/>
              <a:gdLst/>
              <a:ahLst/>
              <a:cxnLst/>
              <a:rect l="0" t="0" r="0" b="0"/>
              <a:pathLst>
                <a:path w="17765" h="368498">
                  <a:moveTo>
                    <a:pt x="7235" y="0"/>
                  </a:moveTo>
                  <a:lnTo>
                    <a:pt x="0" y="28726"/>
                  </a:lnTo>
                  <a:lnTo>
                    <a:pt x="477" y="92112"/>
                  </a:lnTo>
                  <a:lnTo>
                    <a:pt x="5233" y="139206"/>
                  </a:lnTo>
                  <a:lnTo>
                    <a:pt x="12429" y="196343"/>
                  </a:lnTo>
                  <a:lnTo>
                    <a:pt x="16711" y="257066"/>
                  </a:lnTo>
                  <a:lnTo>
                    <a:pt x="17556" y="315334"/>
                  </a:lnTo>
                  <a:lnTo>
                    <a:pt x="17764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7843730" y="3484932"/>
              <a:ext cx="10530" cy="157929"/>
            </a:xfrm>
            <a:custGeom>
              <a:avLst/>
              <a:gdLst/>
              <a:ahLst/>
              <a:cxnLst/>
              <a:rect l="0" t="0" r="0" b="0"/>
              <a:pathLst>
                <a:path w="10530" h="157929">
                  <a:moveTo>
                    <a:pt x="0" y="0"/>
                  </a:moveTo>
                  <a:lnTo>
                    <a:pt x="3120" y="42692"/>
                  </a:lnTo>
                  <a:lnTo>
                    <a:pt x="9554" y="103238"/>
                  </a:lnTo>
                  <a:lnTo>
                    <a:pt x="10529" y="1579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7833202" y="336911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7949015" y="3408624"/>
              <a:ext cx="137555" cy="234237"/>
            </a:xfrm>
            <a:custGeom>
              <a:avLst/>
              <a:gdLst/>
              <a:ahLst/>
              <a:cxnLst/>
              <a:rect l="0" t="0" r="0" b="0"/>
              <a:pathLst>
                <a:path w="137555" h="234237">
                  <a:moveTo>
                    <a:pt x="0" y="97365"/>
                  </a:moveTo>
                  <a:lnTo>
                    <a:pt x="37478" y="89032"/>
                  </a:lnTo>
                  <a:lnTo>
                    <a:pt x="94146" y="78720"/>
                  </a:lnTo>
                  <a:lnTo>
                    <a:pt x="115543" y="72311"/>
                  </a:lnTo>
                  <a:lnTo>
                    <a:pt x="123822" y="66625"/>
                  </a:lnTo>
                  <a:lnTo>
                    <a:pt x="136141" y="50948"/>
                  </a:lnTo>
                  <a:lnTo>
                    <a:pt x="137554" y="41854"/>
                  </a:lnTo>
                  <a:lnTo>
                    <a:pt x="132885" y="22390"/>
                  </a:lnTo>
                  <a:lnTo>
                    <a:pt x="119891" y="8281"/>
                  </a:lnTo>
                  <a:lnTo>
                    <a:pt x="111513" y="2881"/>
                  </a:lnTo>
                  <a:lnTo>
                    <a:pt x="89726" y="0"/>
                  </a:lnTo>
                  <a:lnTo>
                    <a:pt x="65615" y="3789"/>
                  </a:lnTo>
                  <a:lnTo>
                    <a:pt x="43201" y="13272"/>
                  </a:lnTo>
                  <a:lnTo>
                    <a:pt x="27779" y="28404"/>
                  </a:lnTo>
                  <a:lnTo>
                    <a:pt x="8347" y="66716"/>
                  </a:lnTo>
                  <a:lnTo>
                    <a:pt x="2474" y="103232"/>
                  </a:lnTo>
                  <a:lnTo>
                    <a:pt x="8894" y="149087"/>
                  </a:lnTo>
                  <a:lnTo>
                    <a:pt x="19273" y="180151"/>
                  </a:lnTo>
                  <a:lnTo>
                    <a:pt x="63171" y="23423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8138528" y="3400704"/>
              <a:ext cx="126343" cy="245698"/>
            </a:xfrm>
            <a:custGeom>
              <a:avLst/>
              <a:gdLst/>
              <a:ahLst/>
              <a:cxnLst/>
              <a:rect l="0" t="0" r="0" b="0"/>
              <a:pathLst>
                <a:path w="126343" h="245698">
                  <a:moveTo>
                    <a:pt x="0" y="105285"/>
                  </a:moveTo>
                  <a:lnTo>
                    <a:pt x="27511" y="159160"/>
                  </a:lnTo>
                  <a:lnTo>
                    <a:pt x="49083" y="221207"/>
                  </a:lnTo>
                  <a:lnTo>
                    <a:pt x="57308" y="245697"/>
                  </a:lnTo>
                  <a:lnTo>
                    <a:pt x="41565" y="190067"/>
                  </a:lnTo>
                  <a:lnTo>
                    <a:pt x="34543" y="154972"/>
                  </a:lnTo>
                  <a:lnTo>
                    <a:pt x="25910" y="95754"/>
                  </a:lnTo>
                  <a:lnTo>
                    <a:pt x="28283" y="74143"/>
                  </a:lnTo>
                  <a:lnTo>
                    <a:pt x="36357" y="55959"/>
                  </a:lnTo>
                  <a:lnTo>
                    <a:pt x="48914" y="40079"/>
                  </a:lnTo>
                  <a:lnTo>
                    <a:pt x="75714" y="19154"/>
                  </a:lnTo>
                  <a:lnTo>
                    <a:pt x="109973" y="4130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8391212" y="3453347"/>
              <a:ext cx="115815" cy="10529"/>
            </a:xfrm>
            <a:custGeom>
              <a:avLst/>
              <a:gdLst/>
              <a:ahLst/>
              <a:cxnLst/>
              <a:rect l="0" t="0" r="0" b="0"/>
              <a:pathLst>
                <a:path w="115815" h="10529">
                  <a:moveTo>
                    <a:pt x="115814" y="0"/>
                  </a:moveTo>
                  <a:lnTo>
                    <a:pt x="57197" y="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8391212" y="3527046"/>
              <a:ext cx="115815" cy="42115"/>
            </a:xfrm>
            <a:custGeom>
              <a:avLst/>
              <a:gdLst/>
              <a:ahLst/>
              <a:cxnLst/>
              <a:rect l="0" t="0" r="0" b="0"/>
              <a:pathLst>
                <a:path w="115815" h="42115">
                  <a:moveTo>
                    <a:pt x="115814" y="0"/>
                  </a:moveTo>
                  <a:lnTo>
                    <a:pt x="99046" y="11179"/>
                  </a:lnTo>
                  <a:lnTo>
                    <a:pt x="43488" y="22876"/>
                  </a:lnTo>
                  <a:lnTo>
                    <a:pt x="17175" y="3212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2" name="Group 201"/>
          <p:cNvGrpSpPr/>
          <p:nvPr/>
        </p:nvGrpSpPr>
        <p:grpSpPr>
          <a:xfrm>
            <a:off x="8498238" y="3044966"/>
            <a:ext cx="955360" cy="718618"/>
            <a:chOff x="8498238" y="3044966"/>
            <a:chExt cx="955360" cy="718618"/>
          </a:xfrm>
        </p:grpSpPr>
        <p:sp>
          <p:nvSpPr>
            <p:cNvPr id="199" name="Freeform 198"/>
            <p:cNvSpPr/>
            <p:nvPr/>
          </p:nvSpPr>
          <p:spPr>
            <a:xfrm>
              <a:off x="8664954" y="3246765"/>
              <a:ext cx="260369" cy="351632"/>
            </a:xfrm>
            <a:custGeom>
              <a:avLst/>
              <a:gdLst/>
              <a:ahLst/>
              <a:cxnLst/>
              <a:rect l="0" t="0" r="0" b="0"/>
              <a:pathLst>
                <a:path w="260369" h="351632">
                  <a:moveTo>
                    <a:pt x="0" y="48654"/>
                  </a:moveTo>
                  <a:lnTo>
                    <a:pt x="9574" y="24608"/>
                  </a:lnTo>
                  <a:lnTo>
                    <a:pt x="20242" y="10281"/>
                  </a:lnTo>
                  <a:lnTo>
                    <a:pt x="39022" y="2354"/>
                  </a:lnTo>
                  <a:lnTo>
                    <a:pt x="61797" y="0"/>
                  </a:lnTo>
                  <a:lnTo>
                    <a:pt x="83616" y="2854"/>
                  </a:lnTo>
                  <a:lnTo>
                    <a:pt x="115632" y="16626"/>
                  </a:lnTo>
                  <a:lnTo>
                    <a:pt x="141755" y="35525"/>
                  </a:lnTo>
                  <a:lnTo>
                    <a:pt x="158724" y="61532"/>
                  </a:lnTo>
                  <a:lnTo>
                    <a:pt x="165572" y="97054"/>
                  </a:lnTo>
                  <a:lnTo>
                    <a:pt x="162011" y="131625"/>
                  </a:lnTo>
                  <a:lnTo>
                    <a:pt x="153503" y="150261"/>
                  </a:lnTo>
                  <a:lnTo>
                    <a:pt x="147958" y="158506"/>
                  </a:lnTo>
                  <a:lnTo>
                    <a:pt x="132440" y="170787"/>
                  </a:lnTo>
                  <a:lnTo>
                    <a:pt x="120863" y="177805"/>
                  </a:lnTo>
                  <a:lnTo>
                    <a:pt x="122688" y="178038"/>
                  </a:lnTo>
                  <a:lnTo>
                    <a:pt x="156426" y="175597"/>
                  </a:lnTo>
                  <a:lnTo>
                    <a:pt x="175197" y="181502"/>
                  </a:lnTo>
                  <a:lnTo>
                    <a:pt x="236960" y="224510"/>
                  </a:lnTo>
                  <a:lnTo>
                    <a:pt x="253614" y="250888"/>
                  </a:lnTo>
                  <a:lnTo>
                    <a:pt x="260368" y="286520"/>
                  </a:lnTo>
                  <a:lnTo>
                    <a:pt x="255709" y="306841"/>
                  </a:lnTo>
                  <a:lnTo>
                    <a:pt x="251190" y="315535"/>
                  </a:lnTo>
                  <a:lnTo>
                    <a:pt x="236812" y="328315"/>
                  </a:lnTo>
                  <a:lnTo>
                    <a:pt x="198986" y="346051"/>
                  </a:lnTo>
                  <a:lnTo>
                    <a:pt x="162553" y="351631"/>
                  </a:lnTo>
                  <a:lnTo>
                    <a:pt x="116727" y="345111"/>
                  </a:lnTo>
                  <a:lnTo>
                    <a:pt x="76999" y="332558"/>
                  </a:lnTo>
                  <a:lnTo>
                    <a:pt x="52642" y="32239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8980808" y="3242777"/>
              <a:ext cx="249435" cy="368498"/>
            </a:xfrm>
            <a:custGeom>
              <a:avLst/>
              <a:gdLst/>
              <a:ahLst/>
              <a:cxnLst/>
              <a:rect l="0" t="0" r="0" b="0"/>
              <a:pathLst>
                <a:path w="249435" h="368498">
                  <a:moveTo>
                    <a:pt x="0" y="0"/>
                  </a:moveTo>
                  <a:lnTo>
                    <a:pt x="62280" y="16789"/>
                  </a:lnTo>
                  <a:lnTo>
                    <a:pt x="116332" y="17094"/>
                  </a:lnTo>
                  <a:lnTo>
                    <a:pt x="177657" y="11825"/>
                  </a:lnTo>
                  <a:lnTo>
                    <a:pt x="228115" y="5889"/>
                  </a:lnTo>
                  <a:lnTo>
                    <a:pt x="246054" y="12756"/>
                  </a:lnTo>
                  <a:lnTo>
                    <a:pt x="249434" y="17863"/>
                  </a:lnTo>
                  <a:lnTo>
                    <a:pt x="249347" y="23607"/>
                  </a:lnTo>
                  <a:lnTo>
                    <a:pt x="222333" y="84993"/>
                  </a:lnTo>
                  <a:lnTo>
                    <a:pt x="192333" y="131757"/>
                  </a:lnTo>
                  <a:lnTo>
                    <a:pt x="170443" y="183563"/>
                  </a:lnTo>
                  <a:lnTo>
                    <a:pt x="144759" y="238857"/>
                  </a:lnTo>
                  <a:lnTo>
                    <a:pt x="127207" y="291720"/>
                  </a:lnTo>
                  <a:lnTo>
                    <a:pt x="105362" y="351460"/>
                  </a:lnTo>
                  <a:lnTo>
                    <a:pt x="94757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8498238" y="3044966"/>
              <a:ext cx="955360" cy="718618"/>
            </a:xfrm>
            <a:custGeom>
              <a:avLst/>
              <a:gdLst/>
              <a:ahLst/>
              <a:cxnLst/>
              <a:rect l="0" t="0" r="0" b="0"/>
              <a:pathLst>
                <a:path w="955360" h="718618">
                  <a:moveTo>
                    <a:pt x="735254" y="60940"/>
                  </a:moveTo>
                  <a:lnTo>
                    <a:pt x="716104" y="44129"/>
                  </a:lnTo>
                  <a:lnTo>
                    <a:pt x="669687" y="21398"/>
                  </a:lnTo>
                  <a:lnTo>
                    <a:pt x="609868" y="5297"/>
                  </a:lnTo>
                  <a:lnTo>
                    <a:pt x="559023" y="0"/>
                  </a:lnTo>
                  <a:lnTo>
                    <a:pt x="506913" y="4019"/>
                  </a:lnTo>
                  <a:lnTo>
                    <a:pt x="454427" y="12619"/>
                  </a:lnTo>
                  <a:lnTo>
                    <a:pt x="398763" y="27176"/>
                  </a:lnTo>
                  <a:lnTo>
                    <a:pt x="350763" y="45997"/>
                  </a:lnTo>
                  <a:lnTo>
                    <a:pt x="300666" y="73280"/>
                  </a:lnTo>
                  <a:lnTo>
                    <a:pt x="244344" y="107701"/>
                  </a:lnTo>
                  <a:lnTo>
                    <a:pt x="213113" y="125488"/>
                  </a:lnTo>
                  <a:lnTo>
                    <a:pt x="160852" y="169466"/>
                  </a:lnTo>
                  <a:lnTo>
                    <a:pt x="105328" y="225360"/>
                  </a:lnTo>
                  <a:lnTo>
                    <a:pt x="60048" y="278185"/>
                  </a:lnTo>
                  <a:lnTo>
                    <a:pt x="28392" y="337294"/>
                  </a:lnTo>
                  <a:lnTo>
                    <a:pt x="7071" y="391349"/>
                  </a:lnTo>
                  <a:lnTo>
                    <a:pt x="0" y="454323"/>
                  </a:lnTo>
                  <a:lnTo>
                    <a:pt x="1723" y="513035"/>
                  </a:lnTo>
                  <a:lnTo>
                    <a:pt x="12934" y="552474"/>
                  </a:lnTo>
                  <a:lnTo>
                    <a:pt x="37682" y="597240"/>
                  </a:lnTo>
                  <a:lnTo>
                    <a:pt x="93704" y="651942"/>
                  </a:lnTo>
                  <a:lnTo>
                    <a:pt x="143671" y="683353"/>
                  </a:lnTo>
                  <a:lnTo>
                    <a:pt x="201720" y="702035"/>
                  </a:lnTo>
                  <a:lnTo>
                    <a:pt x="251957" y="710249"/>
                  </a:lnTo>
                  <a:lnTo>
                    <a:pt x="303886" y="715802"/>
                  </a:lnTo>
                  <a:lnTo>
                    <a:pt x="356317" y="718617"/>
                  </a:lnTo>
                  <a:lnTo>
                    <a:pt x="412017" y="715162"/>
                  </a:lnTo>
                  <a:lnTo>
                    <a:pt x="463615" y="711019"/>
                  </a:lnTo>
                  <a:lnTo>
                    <a:pt x="510488" y="702382"/>
                  </a:lnTo>
                  <a:lnTo>
                    <a:pt x="572443" y="688983"/>
                  </a:lnTo>
                  <a:lnTo>
                    <a:pt x="617306" y="673902"/>
                  </a:lnTo>
                  <a:lnTo>
                    <a:pt x="672974" y="644490"/>
                  </a:lnTo>
                  <a:lnTo>
                    <a:pt x="711254" y="626552"/>
                  </a:lnTo>
                  <a:lnTo>
                    <a:pt x="772223" y="580175"/>
                  </a:lnTo>
                  <a:lnTo>
                    <a:pt x="829946" y="524188"/>
                  </a:lnTo>
                  <a:lnTo>
                    <a:pt x="884729" y="463883"/>
                  </a:lnTo>
                  <a:lnTo>
                    <a:pt x="922287" y="403692"/>
                  </a:lnTo>
                  <a:lnTo>
                    <a:pt x="941132" y="341294"/>
                  </a:lnTo>
                  <a:lnTo>
                    <a:pt x="951323" y="290107"/>
                  </a:lnTo>
                  <a:lnTo>
                    <a:pt x="955359" y="230297"/>
                  </a:lnTo>
                  <a:lnTo>
                    <a:pt x="953571" y="202890"/>
                  </a:lnTo>
                  <a:lnTo>
                    <a:pt x="939411" y="168900"/>
                  </a:lnTo>
                  <a:lnTo>
                    <a:pt x="886049" y="106805"/>
                  </a:lnTo>
                  <a:lnTo>
                    <a:pt x="849658" y="79705"/>
                  </a:lnTo>
                  <a:lnTo>
                    <a:pt x="787773" y="54336"/>
                  </a:lnTo>
                  <a:lnTo>
                    <a:pt x="735237" y="36429"/>
                  </a:lnTo>
                  <a:lnTo>
                    <a:pt x="681222" y="23517"/>
                  </a:lnTo>
                  <a:lnTo>
                    <a:pt x="620719" y="21386"/>
                  </a:lnTo>
                  <a:lnTo>
                    <a:pt x="562284" y="27434"/>
                  </a:lnTo>
                  <a:lnTo>
                    <a:pt x="545741" y="293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2013-10-18T17:45:45Z</dcterms:created>
  <dcterms:modified xsi:type="dcterms:W3CDTF">2013-10-18T17:46:10Z</dcterms:modified>
</cp:coreProperties>
</file>